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05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96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3699030"/>
            <a:ext cx="7482588" cy="21723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持ち去り厳禁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11707" y="1136986"/>
            <a:ext cx="7482588" cy="22350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ペーパーの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0F0CBD7-0548-C9B2-5C48-83E300F17944}"/>
              </a:ext>
            </a:extLst>
          </p:cNvPr>
          <p:cNvSpPr/>
          <p:nvPr/>
        </p:nvSpPr>
        <p:spPr>
          <a:xfrm>
            <a:off x="2460820" y="368660"/>
            <a:ext cx="7082689" cy="6095920"/>
          </a:xfrm>
          <a:custGeom>
            <a:avLst/>
            <a:gdLst>
              <a:gd name="connsiteX0" fmla="*/ 968674 w 6817066"/>
              <a:gd name="connsiteY0" fmla="*/ 0 h 6095920"/>
              <a:gd name="connsiteX1" fmla="*/ 6499773 w 6817066"/>
              <a:gd name="connsiteY1" fmla="*/ 0 h 6095920"/>
              <a:gd name="connsiteX2" fmla="*/ 6817066 w 6817066"/>
              <a:gd name="connsiteY2" fmla="*/ 317293 h 6095920"/>
              <a:gd name="connsiteX3" fmla="*/ 6817066 w 6817066"/>
              <a:gd name="connsiteY3" fmla="*/ 5778627 h 6095920"/>
              <a:gd name="connsiteX4" fmla="*/ 6499773 w 6817066"/>
              <a:gd name="connsiteY4" fmla="*/ 6095920 h 6095920"/>
              <a:gd name="connsiteX5" fmla="*/ 968674 w 6817066"/>
              <a:gd name="connsiteY5" fmla="*/ 6095920 h 6095920"/>
              <a:gd name="connsiteX6" fmla="*/ 651381 w 6817066"/>
              <a:gd name="connsiteY6" fmla="*/ 5778627 h 6095920"/>
              <a:gd name="connsiteX7" fmla="*/ 651381 w 6817066"/>
              <a:gd name="connsiteY7" fmla="*/ 3557920 h 6095920"/>
              <a:gd name="connsiteX8" fmla="*/ 0 w 6817066"/>
              <a:gd name="connsiteY8" fmla="*/ 3326842 h 6095920"/>
              <a:gd name="connsiteX9" fmla="*/ 651381 w 6817066"/>
              <a:gd name="connsiteY9" fmla="*/ 3095765 h 6095920"/>
              <a:gd name="connsiteX10" fmla="*/ 651381 w 6817066"/>
              <a:gd name="connsiteY10" fmla="*/ 317293 h 6095920"/>
              <a:gd name="connsiteX11" fmla="*/ 968674 w 6817066"/>
              <a:gd name="connsiteY11" fmla="*/ 0 h 609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17066" h="6095920">
                <a:moveTo>
                  <a:pt x="968674" y="0"/>
                </a:moveTo>
                <a:lnTo>
                  <a:pt x="6499773" y="0"/>
                </a:lnTo>
                <a:cubicBezTo>
                  <a:pt x="6675009" y="0"/>
                  <a:pt x="6817066" y="142057"/>
                  <a:pt x="6817066" y="317293"/>
                </a:cubicBezTo>
                <a:lnTo>
                  <a:pt x="6817066" y="5778627"/>
                </a:lnTo>
                <a:cubicBezTo>
                  <a:pt x="6817066" y="5953863"/>
                  <a:pt x="6675009" y="6095920"/>
                  <a:pt x="6499773" y="6095920"/>
                </a:cubicBezTo>
                <a:lnTo>
                  <a:pt x="968674" y="6095920"/>
                </a:lnTo>
                <a:cubicBezTo>
                  <a:pt x="793438" y="6095920"/>
                  <a:pt x="651381" y="5953863"/>
                  <a:pt x="651381" y="5778627"/>
                </a:cubicBezTo>
                <a:lnTo>
                  <a:pt x="651381" y="3557920"/>
                </a:lnTo>
                <a:lnTo>
                  <a:pt x="0" y="3326842"/>
                </a:lnTo>
                <a:lnTo>
                  <a:pt x="651381" y="3095765"/>
                </a:lnTo>
                <a:lnTo>
                  <a:pt x="651381" y="317293"/>
                </a:lnTo>
                <a:cubicBezTo>
                  <a:pt x="651381" y="142057"/>
                  <a:pt x="793438" y="0"/>
                  <a:pt x="96867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3418464" y="1982524"/>
            <a:ext cx="5976599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トイレットペーパーの持ち去りが多発しています。</a:t>
            </a:r>
            <a:r>
              <a:rPr lang="ja-JP" altLang="en-US" sz="4800" dirty="0">
                <a:ln w="38100">
                  <a:noFill/>
                </a:ln>
                <a:effectLst/>
              </a:rPr>
              <a:t>持ち去りが続く場合、トイレの使用を禁止します</a:t>
            </a: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。</a:t>
            </a:r>
            <a:endParaRPr lang="en-US" altLang="zh-TW" sz="4800" dirty="0">
              <a:ln w="38100">
                <a:noFill/>
              </a:ln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8521E5C-9D70-2F13-C31F-9FE24CD65105}"/>
              </a:ext>
            </a:extLst>
          </p:cNvPr>
          <p:cNvGrpSpPr/>
          <p:nvPr/>
        </p:nvGrpSpPr>
        <p:grpSpPr>
          <a:xfrm>
            <a:off x="137465" y="1982524"/>
            <a:ext cx="2441310" cy="4451437"/>
            <a:chOff x="-2778988" y="5655272"/>
            <a:chExt cx="2441310" cy="4451437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BE4AF92-6E92-5528-2ECF-EEBB351F2206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59C87FC-3E0E-88CA-BFBA-6986CA7A12DF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46EFC27-366B-9644-A555-12F22F1CA8EE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楕円 80">
              <a:extLst>
                <a:ext uri="{FF2B5EF4-FFF2-40B4-BE49-F238E27FC236}">
                  <a16:creationId xmlns:a16="http://schemas.microsoft.com/office/drawing/2014/main" id="{D4F33E8D-04C1-CB13-A33A-565162309878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21727FE-750F-D345-B5A2-447D20258C9F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083DDF1-D732-B052-8CD4-35DB9F1F1232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80">
              <a:extLst>
                <a:ext uri="{FF2B5EF4-FFF2-40B4-BE49-F238E27FC236}">
                  <a16:creationId xmlns:a16="http://schemas.microsoft.com/office/drawing/2014/main" id="{1D76E4F8-2851-5D61-F771-DB5F56268BAC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0897F38-83AA-3198-38AE-A18C04B7A9F3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D7D7068-0E04-7588-9878-6AAD182F3192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104A440-C6F7-CB31-E561-3EED39DF2FF8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41D956D-75B6-9D47-9E6C-67C88172BFD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E9A2741-E961-6B9F-A5EF-4EB96E69EB7F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弦 20">
                <a:extLst>
                  <a:ext uri="{FF2B5EF4-FFF2-40B4-BE49-F238E27FC236}">
                    <a16:creationId xmlns:a16="http://schemas.microsoft.com/office/drawing/2014/main" id="{826F690A-EA75-3D56-F2D7-327F4E599D23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弦 21">
                <a:extLst>
                  <a:ext uri="{FF2B5EF4-FFF2-40B4-BE49-F238E27FC236}">
                    <a16:creationId xmlns:a16="http://schemas.microsoft.com/office/drawing/2014/main" id="{5E50CA30-2C89-A863-D412-0A4C0E343839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弦 22">
                <a:extLst>
                  <a:ext uri="{FF2B5EF4-FFF2-40B4-BE49-F238E27FC236}">
                    <a16:creationId xmlns:a16="http://schemas.microsoft.com/office/drawing/2014/main" id="{ADDA4A4C-0CD7-8B82-AF35-7CA2307634A3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弦 23">
                <a:extLst>
                  <a:ext uri="{FF2B5EF4-FFF2-40B4-BE49-F238E27FC236}">
                    <a16:creationId xmlns:a16="http://schemas.microsoft.com/office/drawing/2014/main" id="{F2A9E83C-7F21-8C65-08CD-9E8BB39E1550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0770C4A4-D86F-ABAA-0084-0E5A82064472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7ABCD446-BCD6-FB47-55B3-E64DBEFFF1EB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AA8E9F5-BE5A-16CE-2411-BBBAC3290215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5C0191B-8D09-13F8-4A7B-3ED53980FB2B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2CF7290-9BFA-4EFD-186E-E5D33BA9918A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251A665-3455-292B-5699-836C0EC6B45F}"/>
              </a:ext>
            </a:extLst>
          </p:cNvPr>
          <p:cNvSpPr txBox="1"/>
          <p:nvPr/>
        </p:nvSpPr>
        <p:spPr>
          <a:xfrm>
            <a:off x="3332820" y="773705"/>
            <a:ext cx="5976599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トイレ利用の方へ</a:t>
            </a:r>
            <a:endParaRPr lang="en-US" altLang="zh-TW" sz="4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499FED-82D3-5927-E61A-E5D5FA0A6799}"/>
              </a:ext>
            </a:extLst>
          </p:cNvPr>
          <p:cNvGrpSpPr/>
          <p:nvPr/>
        </p:nvGrpSpPr>
        <p:grpSpPr>
          <a:xfrm>
            <a:off x="3444240" y="323655"/>
            <a:ext cx="3017520" cy="2953546"/>
            <a:chOff x="-75604" y="3325166"/>
            <a:chExt cx="3017520" cy="295354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95934E9C-BDA4-570C-EB7F-534D26B29251}"/>
                </a:ext>
              </a:extLst>
            </p:cNvPr>
            <p:cNvSpPr/>
            <p:nvPr/>
          </p:nvSpPr>
          <p:spPr bwMode="auto">
            <a:xfrm>
              <a:off x="5362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4A2487F-6DD4-E3AD-748C-04ECBAFD7495}"/>
                </a:ext>
              </a:extLst>
            </p:cNvPr>
            <p:cNvSpPr/>
            <p:nvPr/>
          </p:nvSpPr>
          <p:spPr bwMode="auto">
            <a:xfrm>
              <a:off x="-75604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2FE61A9-D9D7-DD1C-FDCC-78419F1399C4}"/>
                </a:ext>
              </a:extLst>
            </p:cNvPr>
            <p:cNvGrpSpPr/>
            <p:nvPr/>
          </p:nvGrpSpPr>
          <p:grpSpPr>
            <a:xfrm>
              <a:off x="803359" y="3585383"/>
              <a:ext cx="1691484" cy="2433112"/>
              <a:chOff x="3961210" y="3822743"/>
              <a:chExt cx="1458829" cy="209845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C51C852-7CB0-3A31-D181-3406A6F88624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A142A55C-84C0-84EA-5EFD-B2CA2BE5AB20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35" name="フローチャート : 磁気ディスク 55">
                    <a:extLst>
                      <a:ext uri="{FF2B5EF4-FFF2-40B4-BE49-F238E27FC236}">
                        <a16:creationId xmlns:a16="http://schemas.microsoft.com/office/drawing/2014/main" id="{566BD3BA-D3F8-52D7-A2BF-76574E5F4E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円/楕円 56">
                    <a:extLst>
                      <a:ext uri="{FF2B5EF4-FFF2-40B4-BE49-F238E27FC236}">
                        <a16:creationId xmlns:a16="http://schemas.microsoft.com/office/drawing/2014/main" id="{A4D83FDE-247C-EE23-D2A3-7A7CFB3949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B2374271-3C51-C148-8CDA-FFA3AE46FEA2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B75E78C0-FE7A-0F15-997B-FD4CCB6CB6A2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33" name="フローチャート : 磁気ディスク 53">
                      <a:extLst>
                        <a:ext uri="{FF2B5EF4-FFF2-40B4-BE49-F238E27FC236}">
                          <a16:creationId xmlns:a16="http://schemas.microsoft.com/office/drawing/2014/main" id="{847F6BAB-FB97-AE61-9DA6-F7D2C3B4C2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円/楕円 54">
                      <a:extLst>
                        <a:ext uri="{FF2B5EF4-FFF2-40B4-BE49-F238E27FC236}">
                          <a16:creationId xmlns:a16="http://schemas.microsoft.com/office/drawing/2014/main" id="{61490905-D383-9CEB-C265-9BDABE8EAF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2" name="大波 6">
                    <a:extLst>
                      <a:ext uri="{FF2B5EF4-FFF2-40B4-BE49-F238E27FC236}">
                        <a16:creationId xmlns:a16="http://schemas.microsoft.com/office/drawing/2014/main" id="{A7923A21-B797-43A9-0F1A-786A736322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0C786C74-CFA4-EBEE-1C34-3CEE385FEE5A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9" name="フローチャート : 磁気ディスク 49">
                    <a:extLst>
                      <a:ext uri="{FF2B5EF4-FFF2-40B4-BE49-F238E27FC236}">
                        <a16:creationId xmlns:a16="http://schemas.microsoft.com/office/drawing/2014/main" id="{10862F41-4E07-8709-43CF-2D7F2560B7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円/楕円 50">
                    <a:extLst>
                      <a:ext uri="{FF2B5EF4-FFF2-40B4-BE49-F238E27FC236}">
                        <a16:creationId xmlns:a16="http://schemas.microsoft.com/office/drawing/2014/main" id="{50ACA47F-9A69-4BE2-F0AF-3420A37EE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0F9D5B7-C548-C427-5600-9F60A8F3B182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A93B2C95-1073-DD9C-5094-341477283084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D416D5DE-5359-96AD-45D1-74B00A0F2E4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44E436EA-BD0D-AC10-9FEE-2C4058C4C8E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台形 22">
                    <a:extLst>
                      <a:ext uri="{FF2B5EF4-FFF2-40B4-BE49-F238E27FC236}">
                        <a16:creationId xmlns:a16="http://schemas.microsoft.com/office/drawing/2014/main" id="{CC7777C4-E778-5EA5-70EA-B0599AC5857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CE933CE1-1081-FC70-B650-368E58476AA5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FD6FEC7C-FCDF-09BD-A71B-041A6B7F98C7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BFFF651-4F85-AB42-B9CC-5D4356F73DE9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F670466-A2E8-4F10-A3FD-194D882256DD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14" name="月 13">
                  <a:extLst>
                    <a:ext uri="{FF2B5EF4-FFF2-40B4-BE49-F238E27FC236}">
                      <a16:creationId xmlns:a16="http://schemas.microsoft.com/office/drawing/2014/main" id="{01685725-DB43-A148-9484-EFE5D2D4C7BA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08710B4A-62E5-E87F-B940-0AEA1561F28C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7DF0CFE-4533-F9B4-FDB5-41097D133D76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6E88C7D3-6F12-B50F-57B2-7A796B86F5EC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A3BFD35-09BC-3802-C71C-5430C3CBCE91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71B87A9-0BC4-43B9-F63D-CFB49614D6DE}"/>
                </a:ext>
              </a:extLst>
            </p:cNvPr>
            <p:cNvSpPr/>
            <p:nvPr/>
          </p:nvSpPr>
          <p:spPr bwMode="auto">
            <a:xfrm>
              <a:off x="-75604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9C29B66-3512-0B2E-BE2A-EE47B3BA7BD6}"/>
              </a:ext>
            </a:extLst>
          </p:cNvPr>
          <p:cNvSpPr txBox="1"/>
          <p:nvPr/>
        </p:nvSpPr>
        <p:spPr>
          <a:xfrm>
            <a:off x="317486" y="3554584"/>
            <a:ext cx="9351974" cy="313932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</a:t>
            </a:r>
            <a:endParaRPr lang="en-US" altLang="ja-JP" sz="6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6600" dirty="0">
                <a:ln w="38100">
                  <a:noFill/>
                </a:ln>
                <a:effectLst/>
              </a:rPr>
              <a:t>お持ち帰り商品では</a:t>
            </a:r>
            <a:endParaRPr lang="en-US" altLang="ja-JP" sz="6600" dirty="0">
              <a:ln w="38100">
                <a:noFill/>
              </a:ln>
              <a:effectLst/>
            </a:endParaRPr>
          </a:p>
          <a:p>
            <a:r>
              <a:rPr lang="ja-JP" altLang="en-US" sz="6600" dirty="0">
                <a:ln w="38100">
                  <a:noFill/>
                </a:ln>
                <a:effectLst/>
              </a:rPr>
              <a:t>ありません</a:t>
            </a:r>
            <a:endParaRPr lang="en-US" altLang="zh-TW" sz="66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3E4995-8550-408A-CD7E-9AB8FBDC2F49}"/>
              </a:ext>
            </a:extLst>
          </p:cNvPr>
          <p:cNvGrpSpPr/>
          <p:nvPr/>
        </p:nvGrpSpPr>
        <p:grpSpPr>
          <a:xfrm>
            <a:off x="5313040" y="2949437"/>
            <a:ext cx="3510390" cy="2502966"/>
            <a:chOff x="166069" y="-2278511"/>
            <a:chExt cx="3066230" cy="218627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F44245B-8BF2-A47B-805F-BDFFB5937C4B}"/>
                </a:ext>
              </a:extLst>
            </p:cNvPr>
            <p:cNvGrpSpPr/>
            <p:nvPr/>
          </p:nvGrpSpPr>
          <p:grpSpPr>
            <a:xfrm>
              <a:off x="890741" y="-2278511"/>
              <a:ext cx="2341558" cy="2186273"/>
              <a:chOff x="-4680530" y="683474"/>
              <a:chExt cx="4158618" cy="3882831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ED6CE751-CFC6-FABE-3028-4D5FDBD69877}"/>
                  </a:ext>
                </a:extLst>
              </p:cNvPr>
              <p:cNvGrpSpPr/>
              <p:nvPr/>
            </p:nvGrpSpPr>
            <p:grpSpPr>
              <a:xfrm>
                <a:off x="-3399588" y="683474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2" name="四角形: 上の 2 つの角を丸める 9">
                  <a:extLst>
                    <a:ext uri="{FF2B5EF4-FFF2-40B4-BE49-F238E27FC236}">
                      <a16:creationId xmlns:a16="http://schemas.microsoft.com/office/drawing/2014/main" id="{F2DF4EFF-FBA3-B58E-7D19-F41D75BC9C37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65AA26CC-3354-E23D-4E05-547DDC5E855B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上の 2 つの角を丸める 113">
                  <a:extLst>
                    <a:ext uri="{FF2B5EF4-FFF2-40B4-BE49-F238E27FC236}">
                      <a16:creationId xmlns:a16="http://schemas.microsoft.com/office/drawing/2014/main" id="{4561F208-DD00-AD0E-29BC-42840EDAC9D1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112">
                  <a:extLst>
                    <a:ext uri="{FF2B5EF4-FFF2-40B4-BE49-F238E27FC236}">
                      <a16:creationId xmlns:a16="http://schemas.microsoft.com/office/drawing/2014/main" id="{45F9BFCF-36D6-1E1D-74A5-BB4D5B87261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991582C-C984-8EC2-7C87-BF281121EC0B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3679848-BDCE-31DE-60E4-8ACACF46F3A6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54CAAE3A-BDC7-0ED1-80A8-20D46AACA4A5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3F640A0D-9DED-12AF-9876-3328BB8A656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D0D17EF-5673-AC46-C068-AA0ED038EA15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38989DA-CBA4-E8A3-C2C5-635B459ABBE9}"/>
                    </a:ext>
                  </a:extLst>
                </p:cNvPr>
                <p:cNvGrpSpPr/>
                <p:nvPr/>
              </p:nvGrpSpPr>
              <p:grpSpPr>
                <a:xfrm rot="1800000">
                  <a:off x="4929941" y="3426947"/>
                  <a:ext cx="805448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3" name="四角形: 上の 2 つの角を丸める 32">
                    <a:extLst>
                      <a:ext uri="{FF2B5EF4-FFF2-40B4-BE49-F238E27FC236}">
                        <a16:creationId xmlns:a16="http://schemas.microsoft.com/office/drawing/2014/main" id="{67C21EA0-3670-A5A5-C724-4B5A96ADC28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C0232341-97EB-5CEF-7236-CCA44056696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四角形: 上の 2 つの角を丸める 34">
                    <a:extLst>
                      <a:ext uri="{FF2B5EF4-FFF2-40B4-BE49-F238E27FC236}">
                        <a16:creationId xmlns:a16="http://schemas.microsoft.com/office/drawing/2014/main" id="{34188CA8-44A8-AD6B-823D-D3F65F9542A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324744C8-26FD-D3A5-8CEB-A68926F1F40E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0D908046-A6E0-7094-B4F6-027B7F896ACF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11B74E3-2077-7890-DB24-1C325F24FB26}"/>
                  </a:ext>
                </a:extLst>
              </p:cNvPr>
              <p:cNvSpPr/>
              <p:nvPr/>
            </p:nvSpPr>
            <p:spPr>
              <a:xfrm rot="19800000">
                <a:off x="-4397151" y="2121473"/>
                <a:ext cx="2761078" cy="2437311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5DD9395-1E8F-EAA9-781A-EC5FF77E9CBC}"/>
                  </a:ext>
                </a:extLst>
              </p:cNvPr>
              <p:cNvSpPr/>
              <p:nvPr/>
            </p:nvSpPr>
            <p:spPr>
              <a:xfrm rot="1497061" flipH="1">
                <a:off x="-3958731" y="2303934"/>
                <a:ext cx="955706" cy="1349151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15B5255-C2FE-6CB0-4B9C-5F0D863C2CB1}"/>
                  </a:ext>
                </a:extLst>
              </p:cNvPr>
              <p:cNvSpPr/>
              <p:nvPr/>
            </p:nvSpPr>
            <p:spPr>
              <a:xfrm>
                <a:off x="-4416225" y="888151"/>
                <a:ext cx="1866891" cy="1866891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1AC4C86F-0E06-F87E-CD9C-C52EF36A23B8}"/>
                  </a:ext>
                </a:extLst>
              </p:cNvPr>
              <p:cNvSpPr/>
              <p:nvPr/>
            </p:nvSpPr>
            <p:spPr>
              <a:xfrm>
                <a:off x="-4090886" y="1793946"/>
                <a:ext cx="178844" cy="6178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0059124-E4C0-D5CE-7025-58BDA721171C}"/>
                  </a:ext>
                </a:extLst>
              </p:cNvPr>
              <p:cNvSpPr/>
              <p:nvPr/>
            </p:nvSpPr>
            <p:spPr>
              <a:xfrm rot="250416">
                <a:off x="-3248181" y="2375668"/>
                <a:ext cx="1048451" cy="148007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3512449-8546-1884-6D23-A6D43BD6D646}"/>
                  </a:ext>
                </a:extLst>
              </p:cNvPr>
              <p:cNvSpPr/>
              <p:nvPr/>
            </p:nvSpPr>
            <p:spPr>
              <a:xfrm>
                <a:off x="-4680530" y="1339234"/>
                <a:ext cx="554659" cy="55465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E066461-290A-A4F1-DA8B-38D71B999478}"/>
                  </a:ext>
                </a:extLst>
              </p:cNvPr>
              <p:cNvSpPr/>
              <p:nvPr/>
            </p:nvSpPr>
            <p:spPr>
              <a:xfrm>
                <a:off x="-3877000" y="1339234"/>
                <a:ext cx="554659" cy="55465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A883C67-DDEB-9406-95FB-E68469070332}"/>
                  </a:ext>
                </a:extLst>
              </p:cNvPr>
              <p:cNvSpPr/>
              <p:nvPr/>
            </p:nvSpPr>
            <p:spPr>
              <a:xfrm>
                <a:off x="-4592086" y="1641809"/>
                <a:ext cx="188076" cy="1880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30A7D95-E6E6-5AAF-5957-AAD0B03E3745}"/>
                  </a:ext>
                </a:extLst>
              </p:cNvPr>
              <p:cNvSpPr/>
              <p:nvPr/>
            </p:nvSpPr>
            <p:spPr>
              <a:xfrm>
                <a:off x="-3788556" y="1641809"/>
                <a:ext cx="188076" cy="18807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C096C7E-A6C9-AA21-BAB1-29DD5BE33783}"/>
                </a:ext>
              </a:extLst>
            </p:cNvPr>
            <p:cNvGrpSpPr/>
            <p:nvPr/>
          </p:nvGrpSpPr>
          <p:grpSpPr>
            <a:xfrm rot="21012121" flipH="1">
              <a:off x="166069" y="-1534882"/>
              <a:ext cx="650924" cy="610792"/>
              <a:chOff x="4271984" y="1141663"/>
              <a:chExt cx="1538486" cy="1443633"/>
            </a:xfrm>
          </p:grpSpPr>
          <p:sp>
            <p:nvSpPr>
              <p:cNvPr id="5" name="フローチャート : 記憶データ 4">
                <a:extLst>
                  <a:ext uri="{FF2B5EF4-FFF2-40B4-BE49-F238E27FC236}">
                    <a16:creationId xmlns:a16="http://schemas.microsoft.com/office/drawing/2014/main" id="{143C74C7-F74F-0317-4530-08A5BAF4BB7C}"/>
                  </a:ext>
                </a:extLst>
              </p:cNvPr>
              <p:cNvSpPr/>
              <p:nvPr/>
            </p:nvSpPr>
            <p:spPr bwMode="auto">
              <a:xfrm flipH="1">
                <a:off x="4271984" y="1141663"/>
                <a:ext cx="1472752" cy="536448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mpd="sng">
                <a:solidFill>
                  <a:schemeClr val="tx1"/>
                </a:solidFill>
                <a:prstDash val="solid"/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CE679CE-D15A-883E-D439-00ECC2090E99}"/>
                  </a:ext>
                </a:extLst>
              </p:cNvPr>
              <p:cNvGrpSpPr/>
              <p:nvPr/>
            </p:nvGrpSpPr>
            <p:grpSpPr>
              <a:xfrm rot="5400000">
                <a:off x="4602239" y="1377066"/>
                <a:ext cx="1049863" cy="1366598"/>
                <a:chOff x="4847590" y="2883485"/>
                <a:chExt cx="1145217" cy="1490719"/>
              </a:xfrm>
            </p:grpSpPr>
            <p:sp>
              <p:nvSpPr>
                <p:cNvPr id="7" name="フローチャート : 磁気ディスク 100">
                  <a:extLst>
                    <a:ext uri="{FF2B5EF4-FFF2-40B4-BE49-F238E27FC236}">
                      <a16:creationId xmlns:a16="http://schemas.microsoft.com/office/drawing/2014/main" id="{A40119EB-EFB9-36B1-C9FA-63978E5F8A1D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  <a:ln w="25400">
                  <a:solidFill>
                    <a:schemeClr val="tx1">
                      <a:alpha val="50000"/>
                    </a:schemeClr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円/楕円 101">
                  <a:extLst>
                    <a:ext uri="{FF2B5EF4-FFF2-40B4-BE49-F238E27FC236}">
                      <a16:creationId xmlns:a16="http://schemas.microsoft.com/office/drawing/2014/main" id="{25249350-9D76-84E4-B606-C5F5E25E5140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  <a:alpha val="50000"/>
                  </a:schemeClr>
                </a:solidFill>
                <a:ln w="25400">
                  <a:solidFill>
                    <a:schemeClr val="tx1">
                      <a:alpha val="50000"/>
                    </a:schemeClr>
                  </a:solidFill>
                  <a:prstDash val="sysDash"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8FB5D38-E3B4-3CFF-1073-47BF5C8D6712}"/>
              </a:ext>
            </a:extLst>
          </p:cNvPr>
          <p:cNvSpPr txBox="1"/>
          <p:nvPr/>
        </p:nvSpPr>
        <p:spPr>
          <a:xfrm>
            <a:off x="317486" y="348757"/>
            <a:ext cx="9351974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</a:t>
            </a:r>
            <a:endParaRPr lang="en-US" altLang="ja-JP" sz="72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38100">
                  <a:noFill/>
                </a:ln>
                <a:effectLst/>
              </a:rPr>
              <a:t>持ち帰るな！</a:t>
            </a:r>
            <a:endParaRPr lang="en-US" altLang="zh-TW" sz="7200" dirty="0">
              <a:ln w="38100">
                <a:noFill/>
              </a:ln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4183B4D-A3F0-4C6F-2615-6F5E30AA183E}"/>
              </a:ext>
            </a:extLst>
          </p:cNvPr>
          <p:cNvGrpSpPr/>
          <p:nvPr/>
        </p:nvGrpSpPr>
        <p:grpSpPr>
          <a:xfrm flipH="1">
            <a:off x="1383296" y="2855029"/>
            <a:ext cx="1930329" cy="2776678"/>
            <a:chOff x="3961210" y="3822743"/>
            <a:chExt cx="1458829" cy="2098450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B637BED0-18E8-227E-690A-0922FB0617A5}"/>
                </a:ext>
              </a:extLst>
            </p:cNvPr>
            <p:cNvGrpSpPr/>
            <p:nvPr/>
          </p:nvGrpSpPr>
          <p:grpSpPr>
            <a:xfrm>
              <a:off x="4685853" y="4383066"/>
              <a:ext cx="734186" cy="557170"/>
              <a:chOff x="3670300" y="2436460"/>
              <a:chExt cx="2553376" cy="1937744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A30CE62C-3BD3-97D1-C014-7CD7937F5C2D}"/>
                  </a:ext>
                </a:extLst>
              </p:cNvPr>
              <p:cNvGrpSpPr/>
              <p:nvPr/>
            </p:nvGrpSpPr>
            <p:grpSpPr>
              <a:xfrm>
                <a:off x="4301616" y="2436460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89" name="フローチャート : 磁気ディスク 55">
                  <a:extLst>
                    <a:ext uri="{FF2B5EF4-FFF2-40B4-BE49-F238E27FC236}">
                      <a16:creationId xmlns:a16="http://schemas.microsoft.com/office/drawing/2014/main" id="{11B87065-9305-274A-B766-8F96443A0A7B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56">
                  <a:extLst>
                    <a:ext uri="{FF2B5EF4-FFF2-40B4-BE49-F238E27FC236}">
                      <a16:creationId xmlns:a16="http://schemas.microsoft.com/office/drawing/2014/main" id="{D53195A3-0C9D-94F3-70C7-39392E09BC16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5F6C1D0F-773A-E66F-CA9A-D84D52614E81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B89EDA5C-DB33-9576-7870-A1EB567896AD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87" name="フローチャート : 磁気ディスク 53">
                    <a:extLst>
                      <a:ext uri="{FF2B5EF4-FFF2-40B4-BE49-F238E27FC236}">
                        <a16:creationId xmlns:a16="http://schemas.microsoft.com/office/drawing/2014/main" id="{E60859B5-BEA0-3217-0846-BF53F762D9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円/楕円 54">
                    <a:extLst>
                      <a:ext uri="{FF2B5EF4-FFF2-40B4-BE49-F238E27FC236}">
                        <a16:creationId xmlns:a16="http://schemas.microsoft.com/office/drawing/2014/main" id="{469AE547-64F5-94EB-C21C-970C6A8230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大波 6">
                  <a:extLst>
                    <a:ext uri="{FF2B5EF4-FFF2-40B4-BE49-F238E27FC236}">
                      <a16:creationId xmlns:a16="http://schemas.microsoft.com/office/drawing/2014/main" id="{9D462098-5F5F-DA59-D69A-7071E1963494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DB16041A-7B39-D6CA-63B4-C9403F278CE5}"/>
                  </a:ext>
                </a:extLst>
              </p:cNvPr>
              <p:cNvGrpSpPr/>
              <p:nvPr/>
            </p:nvGrpSpPr>
            <p:grpSpPr>
              <a:xfrm>
                <a:off x="367030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83" name="フローチャート : 磁気ディスク 49">
                  <a:extLst>
                    <a:ext uri="{FF2B5EF4-FFF2-40B4-BE49-F238E27FC236}">
                      <a16:creationId xmlns:a16="http://schemas.microsoft.com/office/drawing/2014/main" id="{47EEC117-2EA2-AD23-8CE7-D7BB02E2687E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50">
                  <a:extLst>
                    <a:ext uri="{FF2B5EF4-FFF2-40B4-BE49-F238E27FC236}">
                      <a16:creationId xmlns:a16="http://schemas.microsoft.com/office/drawing/2014/main" id="{60B5137C-9CB1-EAB9-29A2-B04B10ED5892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ADA6767-BA00-9F44-D9D3-402CBF5F0BF3}"/>
                </a:ext>
              </a:extLst>
            </p:cNvPr>
            <p:cNvGrpSpPr/>
            <p:nvPr/>
          </p:nvGrpSpPr>
          <p:grpSpPr>
            <a:xfrm flipH="1">
              <a:off x="3961210" y="3822743"/>
              <a:ext cx="1178095" cy="2098450"/>
              <a:chOff x="2237125" y="2944633"/>
              <a:chExt cx="1178095" cy="2098450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7AF72F80-9E41-EEFD-8875-28589CD51BA3}"/>
                  </a:ext>
                </a:extLst>
              </p:cNvPr>
              <p:cNvGrpSpPr/>
              <p:nvPr/>
            </p:nvGrpSpPr>
            <p:grpSpPr>
              <a:xfrm flipH="1">
                <a:off x="2519586" y="2944633"/>
                <a:ext cx="895634" cy="2098450"/>
                <a:chOff x="-2539276" y="4813127"/>
                <a:chExt cx="1194657" cy="2799054"/>
              </a:xfrm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17B30708-D0FB-CCB1-EC49-558DAC1F3E09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D4659BB6-3C42-F082-8461-43AA0A3127A9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50C60843-B360-A0B2-83D6-CF40063464F0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7DF787C9-2DED-2FEA-D1B6-8B41A0AFF74B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D8DE169-61D0-8E54-9622-4624410D950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311108" y="6701563"/>
                  <a:ext cx="413538" cy="869874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A230994-671E-B6B5-836E-342C257C8C41}"/>
                  </a:ext>
                </a:extLst>
              </p:cNvPr>
              <p:cNvSpPr/>
              <p:nvPr/>
            </p:nvSpPr>
            <p:spPr bwMode="auto">
              <a:xfrm rot="16991981">
                <a:off x="2312805" y="3695379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D351929-BD66-8850-4579-028738AAAA35}"/>
                </a:ext>
              </a:extLst>
            </p:cNvPr>
            <p:cNvGrpSpPr/>
            <p:nvPr/>
          </p:nvGrpSpPr>
          <p:grpSpPr>
            <a:xfrm>
              <a:off x="4206010" y="4175878"/>
              <a:ext cx="491993" cy="302197"/>
              <a:chOff x="2786904" y="4109854"/>
              <a:chExt cx="431446" cy="265007"/>
            </a:xfrm>
          </p:grpSpPr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95FDC8CB-916C-BAA2-B790-9193175236A0}"/>
                  </a:ext>
                </a:extLst>
              </p:cNvPr>
              <p:cNvSpPr/>
              <p:nvPr/>
            </p:nvSpPr>
            <p:spPr bwMode="auto">
              <a:xfrm rot="14400000">
                <a:off x="3040190" y="4286044"/>
                <a:ext cx="45719" cy="131916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81EF4E2-253B-F9FD-9469-070B862FCA3A}"/>
                  </a:ext>
                </a:extLst>
              </p:cNvPr>
              <p:cNvSpPr/>
              <p:nvPr/>
            </p:nvSpPr>
            <p:spPr bwMode="auto">
              <a:xfrm>
                <a:off x="2788298" y="4109854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854B2B5-B3B6-E53B-2B84-9F3E038018E1}"/>
                  </a:ext>
                </a:extLst>
              </p:cNvPr>
              <p:cNvSpPr/>
              <p:nvPr/>
            </p:nvSpPr>
            <p:spPr bwMode="auto">
              <a:xfrm>
                <a:off x="2786904" y="4109855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43D9492-4E2C-C474-DBDE-6021A2A20895}"/>
                  </a:ext>
                </a:extLst>
              </p:cNvPr>
              <p:cNvSpPr/>
              <p:nvPr/>
            </p:nvSpPr>
            <p:spPr bwMode="auto">
              <a:xfrm>
                <a:off x="3038329" y="4109854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7E04D28-5855-1D35-1E10-08FE825B3582}"/>
                  </a:ext>
                </a:extLst>
              </p:cNvPr>
              <p:cNvSpPr/>
              <p:nvPr/>
            </p:nvSpPr>
            <p:spPr bwMode="auto">
              <a:xfrm>
                <a:off x="3036935" y="4109855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1" name="矢印: 右 90">
            <a:extLst>
              <a:ext uri="{FF2B5EF4-FFF2-40B4-BE49-F238E27FC236}">
                <a16:creationId xmlns:a16="http://schemas.microsoft.com/office/drawing/2014/main" id="{E0866B0B-6A4D-E2FF-9A45-FCFF54F1F19B}"/>
              </a:ext>
            </a:extLst>
          </p:cNvPr>
          <p:cNvSpPr/>
          <p:nvPr/>
        </p:nvSpPr>
        <p:spPr>
          <a:xfrm>
            <a:off x="3482667" y="4038600"/>
            <a:ext cx="1343334" cy="644784"/>
          </a:xfrm>
          <a:prstGeom prst="rightArrow">
            <a:avLst>
              <a:gd name="adj1" fmla="val 34243"/>
              <a:gd name="adj2" fmla="val 1007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517EA506-E103-2FD7-AEBA-05520A1CBC43}"/>
              </a:ext>
            </a:extLst>
          </p:cNvPr>
          <p:cNvSpPr txBox="1"/>
          <p:nvPr/>
        </p:nvSpPr>
        <p:spPr>
          <a:xfrm>
            <a:off x="317486" y="5885344"/>
            <a:ext cx="9351974" cy="92333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次の人どうするの？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362492" y="4686299"/>
            <a:ext cx="9181018" cy="18491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取外し持帰り厳禁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85B2BE02-61DA-06BC-C8A8-33F536377216}"/>
              </a:ext>
            </a:extLst>
          </p:cNvPr>
          <p:cNvGrpSpPr/>
          <p:nvPr/>
        </p:nvGrpSpPr>
        <p:grpSpPr>
          <a:xfrm>
            <a:off x="4953000" y="1426955"/>
            <a:ext cx="3017520" cy="2953546"/>
            <a:chOff x="1847668" y="1426955"/>
            <a:chExt cx="3017520" cy="2953546"/>
          </a:xfrm>
        </p:grpSpPr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F2786670-D6BA-FC05-67F1-16A71EAE1F9A}"/>
                </a:ext>
              </a:extLst>
            </p:cNvPr>
            <p:cNvSpPr/>
            <p:nvPr/>
          </p:nvSpPr>
          <p:spPr bwMode="auto">
            <a:xfrm>
              <a:off x="1976895" y="151235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375FE4C6-A615-147F-0D45-2E871A5079E4}"/>
                </a:ext>
              </a:extLst>
            </p:cNvPr>
            <p:cNvSpPr/>
            <p:nvPr/>
          </p:nvSpPr>
          <p:spPr bwMode="auto">
            <a:xfrm>
              <a:off x="1847668" y="142695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8B13DC5-6326-2C50-01AC-75F03650A349}"/>
                </a:ext>
              </a:extLst>
            </p:cNvPr>
            <p:cNvGrpSpPr/>
            <p:nvPr/>
          </p:nvGrpSpPr>
          <p:grpSpPr>
            <a:xfrm>
              <a:off x="2408484" y="1713303"/>
              <a:ext cx="1432977" cy="2380850"/>
              <a:chOff x="7432313" y="1201086"/>
              <a:chExt cx="972083" cy="1615088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70DBCD66-3A11-DE8A-4EF3-067AC2BE7189}"/>
                  </a:ext>
                </a:extLst>
              </p:cNvPr>
              <p:cNvGrpSpPr/>
              <p:nvPr/>
            </p:nvGrpSpPr>
            <p:grpSpPr>
              <a:xfrm>
                <a:off x="7432313" y="1644108"/>
                <a:ext cx="600316" cy="455577"/>
                <a:chOff x="3670300" y="2436460"/>
                <a:chExt cx="2553376" cy="1937744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56517A97-F6EE-638B-625F-F1B466155D09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80" name="フローチャート : 磁気ディスク 55">
                    <a:extLst>
                      <a:ext uri="{FF2B5EF4-FFF2-40B4-BE49-F238E27FC236}">
                        <a16:creationId xmlns:a16="http://schemas.microsoft.com/office/drawing/2014/main" id="{5FFA97C1-D94A-084F-0787-1DF1CA8AB3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円/楕円 56">
                    <a:extLst>
                      <a:ext uri="{FF2B5EF4-FFF2-40B4-BE49-F238E27FC236}">
                        <a16:creationId xmlns:a16="http://schemas.microsoft.com/office/drawing/2014/main" id="{2B8E0A35-F30B-9493-F494-0A75E16787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51092306-2B6A-D9CD-6F91-E3394F4D002F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1B54E947-DEFA-FF9D-8E10-2E8B96495E0A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78" name="フローチャート : 磁気ディスク 53">
                      <a:extLst>
                        <a:ext uri="{FF2B5EF4-FFF2-40B4-BE49-F238E27FC236}">
                          <a16:creationId xmlns:a16="http://schemas.microsoft.com/office/drawing/2014/main" id="{1DED400E-D48B-CD4C-9D61-0B94F504C8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円/楕円 54">
                      <a:extLst>
                        <a:ext uri="{FF2B5EF4-FFF2-40B4-BE49-F238E27FC236}">
                          <a16:creationId xmlns:a16="http://schemas.microsoft.com/office/drawing/2014/main" id="{C592A97D-1642-4AC1-1575-0C8652243A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7" name="大波 6">
                    <a:extLst>
                      <a:ext uri="{FF2B5EF4-FFF2-40B4-BE49-F238E27FC236}">
                        <a16:creationId xmlns:a16="http://schemas.microsoft.com/office/drawing/2014/main" id="{E23BCAD9-BE69-BF9B-58CB-523327BCFF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CCAD5674-EC43-C6BE-F74F-1241205204D9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74" name="フローチャート : 磁気ディスク 49">
                    <a:extLst>
                      <a:ext uri="{FF2B5EF4-FFF2-40B4-BE49-F238E27FC236}">
                        <a16:creationId xmlns:a16="http://schemas.microsoft.com/office/drawing/2014/main" id="{17876F2A-4994-C7F0-EEE6-07C2C151D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50">
                    <a:extLst>
                      <a:ext uri="{FF2B5EF4-FFF2-40B4-BE49-F238E27FC236}">
                        <a16:creationId xmlns:a16="http://schemas.microsoft.com/office/drawing/2014/main" id="{8F79AB29-0E9B-DCFF-9C78-DB01272CDE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5A88177-3E4B-6EC3-783B-33BDDE6C87F3}"/>
                  </a:ext>
                </a:extLst>
              </p:cNvPr>
              <p:cNvGrpSpPr/>
              <p:nvPr/>
            </p:nvGrpSpPr>
            <p:grpSpPr>
              <a:xfrm>
                <a:off x="7690217" y="1201086"/>
                <a:ext cx="714179" cy="1615088"/>
                <a:chOff x="5057419" y="1701948"/>
                <a:chExt cx="765676" cy="1731551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6A1FB313-6060-DF3C-7E9D-79829B4088E9}"/>
                    </a:ext>
                  </a:extLst>
                </p:cNvPr>
                <p:cNvSpPr/>
                <p:nvPr/>
              </p:nvSpPr>
              <p:spPr bwMode="auto">
                <a:xfrm rot="20700000">
                  <a:off x="5368191" y="2377267"/>
                  <a:ext cx="328666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0CE4875F-D7D9-7EB1-7372-BFB51D3764D5}"/>
                    </a:ext>
                  </a:extLst>
                </p:cNvPr>
                <p:cNvSpPr/>
                <p:nvPr/>
              </p:nvSpPr>
              <p:spPr bwMode="auto">
                <a:xfrm>
                  <a:off x="5403950" y="2325032"/>
                  <a:ext cx="125424" cy="103334"/>
                </a:xfrm>
                <a:prstGeom prst="trapezoid">
                  <a:avLst>
                    <a:gd name="adj" fmla="val 1117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78D5361-1D76-8DC4-01D9-BF4F9F347B63}"/>
                    </a:ext>
                  </a:extLst>
                </p:cNvPr>
                <p:cNvSpPr/>
                <p:nvPr/>
              </p:nvSpPr>
              <p:spPr bwMode="auto">
                <a:xfrm>
                  <a:off x="5191209" y="1701948"/>
                  <a:ext cx="575543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C302B2D-6985-F638-147B-582AD4CE9655}"/>
                    </a:ext>
                  </a:extLst>
                </p:cNvPr>
                <p:cNvSpPr/>
                <p:nvPr/>
              </p:nvSpPr>
              <p:spPr bwMode="auto">
                <a:xfrm rot="12600000">
                  <a:off x="5306132" y="2902915"/>
                  <a:ext cx="190717" cy="530584"/>
                </a:xfrm>
                <a:custGeom>
                  <a:avLst/>
                  <a:gdLst>
                    <a:gd name="connsiteX0" fmla="*/ 190717 w 190717"/>
                    <a:gd name="connsiteY0" fmla="*/ 530584 h 530584"/>
                    <a:gd name="connsiteX1" fmla="*/ 0 w 190717"/>
                    <a:gd name="connsiteY1" fmla="*/ 530584 h 530584"/>
                    <a:gd name="connsiteX2" fmla="*/ 30574 w 190717"/>
                    <a:gd name="connsiteY2" fmla="*/ 216795 h 530584"/>
                    <a:gd name="connsiteX3" fmla="*/ 584 w 190717"/>
                    <a:gd name="connsiteY3" fmla="*/ 47489 h 530584"/>
                    <a:gd name="connsiteX4" fmla="*/ 82836 w 190717"/>
                    <a:gd name="connsiteY4" fmla="*/ 0 h 530584"/>
                    <a:gd name="connsiteX5" fmla="*/ 159293 w 190717"/>
                    <a:gd name="connsiteY5" fmla="*/ 210579 h 530584"/>
                    <a:gd name="connsiteX6" fmla="*/ 159537 w 190717"/>
                    <a:gd name="connsiteY6" fmla="*/ 210579 h 530584"/>
                    <a:gd name="connsiteX7" fmla="*/ 159626 w 190717"/>
                    <a:gd name="connsiteY7" fmla="*/ 211496 h 530584"/>
                    <a:gd name="connsiteX8" fmla="*/ 160244 w 190717"/>
                    <a:gd name="connsiteY8" fmla="*/ 213198 h 530584"/>
                    <a:gd name="connsiteX9" fmla="*/ 159804 w 190717"/>
                    <a:gd name="connsiteY9" fmla="*/ 213316 h 5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717" h="530584">
                      <a:moveTo>
                        <a:pt x="190717" y="530584"/>
                      </a:moveTo>
                      <a:lnTo>
                        <a:pt x="0" y="530584"/>
                      </a:lnTo>
                      <a:lnTo>
                        <a:pt x="30574" y="216795"/>
                      </a:lnTo>
                      <a:lnTo>
                        <a:pt x="584" y="47489"/>
                      </a:lnTo>
                      <a:lnTo>
                        <a:pt x="82836" y="0"/>
                      </a:lnTo>
                      <a:lnTo>
                        <a:pt x="159293" y="210579"/>
                      </a:lnTo>
                      <a:lnTo>
                        <a:pt x="159537" y="210579"/>
                      </a:lnTo>
                      <a:lnTo>
                        <a:pt x="159626" y="211496"/>
                      </a:lnTo>
                      <a:lnTo>
                        <a:pt x="160244" y="213198"/>
                      </a:lnTo>
                      <a:lnTo>
                        <a:pt x="159804" y="2133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CC34A1E-A688-4474-ACCF-45449F1E683B}"/>
                    </a:ext>
                  </a:extLst>
                </p:cNvPr>
                <p:cNvSpPr/>
                <p:nvPr/>
              </p:nvSpPr>
              <p:spPr bwMode="auto">
                <a:xfrm rot="9106618">
                  <a:off x="5632278" y="2917263"/>
                  <a:ext cx="190817" cy="486955"/>
                </a:xfrm>
                <a:custGeom>
                  <a:avLst/>
                  <a:gdLst>
                    <a:gd name="connsiteX0" fmla="*/ 190817 w 190817"/>
                    <a:gd name="connsiteY0" fmla="*/ 486955 h 486955"/>
                    <a:gd name="connsiteX1" fmla="*/ 100 w 190817"/>
                    <a:gd name="connsiteY1" fmla="*/ 486955 h 486955"/>
                    <a:gd name="connsiteX2" fmla="*/ 30674 w 190817"/>
                    <a:gd name="connsiteY2" fmla="*/ 173166 h 486955"/>
                    <a:gd name="connsiteX3" fmla="*/ 0 w 190817"/>
                    <a:gd name="connsiteY3" fmla="*/ 0 h 486955"/>
                    <a:gd name="connsiteX4" fmla="*/ 98777 w 190817"/>
                    <a:gd name="connsiteY4" fmla="*/ 0 h 486955"/>
                    <a:gd name="connsiteX5" fmla="*/ 159393 w 190817"/>
                    <a:gd name="connsiteY5" fmla="*/ 166950 h 486955"/>
                    <a:gd name="connsiteX6" fmla="*/ 159637 w 190817"/>
                    <a:gd name="connsiteY6" fmla="*/ 166950 h 486955"/>
                    <a:gd name="connsiteX7" fmla="*/ 159726 w 190817"/>
                    <a:gd name="connsiteY7" fmla="*/ 167867 h 486955"/>
                    <a:gd name="connsiteX8" fmla="*/ 160344 w 190817"/>
                    <a:gd name="connsiteY8" fmla="*/ 169569 h 486955"/>
                    <a:gd name="connsiteX9" fmla="*/ 159904 w 190817"/>
                    <a:gd name="connsiteY9" fmla="*/ 169687 h 48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817" h="486955">
                      <a:moveTo>
                        <a:pt x="190817" y="486955"/>
                      </a:moveTo>
                      <a:lnTo>
                        <a:pt x="100" y="486955"/>
                      </a:lnTo>
                      <a:lnTo>
                        <a:pt x="30674" y="173166"/>
                      </a:lnTo>
                      <a:lnTo>
                        <a:pt x="0" y="0"/>
                      </a:lnTo>
                      <a:lnTo>
                        <a:pt x="98777" y="0"/>
                      </a:lnTo>
                      <a:lnTo>
                        <a:pt x="159393" y="166950"/>
                      </a:lnTo>
                      <a:lnTo>
                        <a:pt x="159637" y="166950"/>
                      </a:lnTo>
                      <a:lnTo>
                        <a:pt x="159726" y="167867"/>
                      </a:lnTo>
                      <a:lnTo>
                        <a:pt x="160344" y="169569"/>
                      </a:lnTo>
                      <a:lnTo>
                        <a:pt x="159904" y="1696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2C3F2A2-E912-BB49-68C1-4EA22BB24291}"/>
                    </a:ext>
                  </a:extLst>
                </p:cNvPr>
                <p:cNvSpPr/>
                <p:nvPr/>
              </p:nvSpPr>
              <p:spPr>
                <a:xfrm rot="18555741">
                  <a:off x="4987033" y="2437064"/>
                  <a:ext cx="443785" cy="303014"/>
                </a:xfrm>
                <a:custGeom>
                  <a:avLst/>
                  <a:gdLst>
                    <a:gd name="connsiteX0" fmla="*/ 26619 w 381422"/>
                    <a:gd name="connsiteY0" fmla="*/ 5317 h 260433"/>
                    <a:gd name="connsiteX1" fmla="*/ 26619 w 381422"/>
                    <a:gd name="connsiteY1" fmla="*/ 5317 h 260433"/>
                    <a:gd name="connsiteX2" fmla="*/ 26619 w 381422"/>
                    <a:gd name="connsiteY2" fmla="*/ 5317 h 260433"/>
                    <a:gd name="connsiteX3" fmla="*/ 377240 w 381422"/>
                    <a:gd name="connsiteY3" fmla="*/ 186496 h 260433"/>
                    <a:gd name="connsiteX4" fmla="*/ 381422 w 381422"/>
                    <a:gd name="connsiteY4" fmla="*/ 207212 h 260433"/>
                    <a:gd name="connsiteX5" fmla="*/ 328201 w 381422"/>
                    <a:gd name="connsiteY5" fmla="*/ 260433 h 260433"/>
                    <a:gd name="connsiteX6" fmla="*/ 150800 w 381422"/>
                    <a:gd name="connsiteY6" fmla="*/ 260433 h 260433"/>
                    <a:gd name="connsiteX7" fmla="*/ 138042 w 381422"/>
                    <a:gd name="connsiteY7" fmla="*/ 255148 h 260433"/>
                    <a:gd name="connsiteX8" fmla="*/ 128156 w 381422"/>
                    <a:gd name="connsiteY8" fmla="*/ 256450 h 260433"/>
                    <a:gd name="connsiteX9" fmla="*/ 95840 w 381422"/>
                    <a:gd name="connsiteY9" fmla="*/ 231653 h 260433"/>
                    <a:gd name="connsiteX10" fmla="*/ 7139 w 381422"/>
                    <a:gd name="connsiteY10" fmla="*/ 78018 h 260433"/>
                    <a:gd name="connsiteX11" fmla="*/ 1822 w 381422"/>
                    <a:gd name="connsiteY11" fmla="*/ 37633 h 260433"/>
                    <a:gd name="connsiteX12" fmla="*/ 26619 w 381422"/>
                    <a:gd name="connsiteY12" fmla="*/ 5317 h 260433"/>
                    <a:gd name="connsiteX13" fmla="*/ 67004 w 381422"/>
                    <a:gd name="connsiteY13" fmla="*/ 0 h 260433"/>
                    <a:gd name="connsiteX14" fmla="*/ 99320 w 381422"/>
                    <a:gd name="connsiteY14" fmla="*/ 24798 h 260433"/>
                    <a:gd name="connsiteX15" fmla="*/ 173910 w 381422"/>
                    <a:gd name="connsiteY15" fmla="*/ 153991 h 260433"/>
                    <a:gd name="connsiteX16" fmla="*/ 328201 w 381422"/>
                    <a:gd name="connsiteY16" fmla="*/ 153991 h 260433"/>
                    <a:gd name="connsiteX17" fmla="*/ 377240 w 381422"/>
                    <a:gd name="connsiteY17" fmla="*/ 186496 h 26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1422" h="260433">
                      <a:moveTo>
                        <a:pt x="26619" y="5317"/>
                      </a:moveTo>
                      <a:lnTo>
                        <a:pt x="26619" y="5317"/>
                      </a:lnTo>
                      <a:lnTo>
                        <a:pt x="26619" y="5317"/>
                      </a:lnTo>
                      <a:close/>
                      <a:moveTo>
                        <a:pt x="377240" y="186496"/>
                      </a:moveTo>
                      <a:cubicBezTo>
                        <a:pt x="379933" y="192863"/>
                        <a:pt x="381422" y="199864"/>
                        <a:pt x="381422" y="207212"/>
                      </a:cubicBezTo>
                      <a:cubicBezTo>
                        <a:pt x="381422" y="236605"/>
                        <a:pt x="357594" y="260433"/>
                        <a:pt x="328201" y="260433"/>
                      </a:cubicBezTo>
                      <a:lnTo>
                        <a:pt x="150800" y="260433"/>
                      </a:lnTo>
                      <a:lnTo>
                        <a:pt x="138042" y="255148"/>
                      </a:lnTo>
                      <a:lnTo>
                        <a:pt x="128156" y="256450"/>
                      </a:lnTo>
                      <a:cubicBezTo>
                        <a:pt x="114999" y="252925"/>
                        <a:pt x="103188" y="244381"/>
                        <a:pt x="95840" y="231653"/>
                      </a:cubicBezTo>
                      <a:lnTo>
                        <a:pt x="7139" y="78018"/>
                      </a:lnTo>
                      <a:cubicBezTo>
                        <a:pt x="-209" y="65290"/>
                        <a:pt x="-1703" y="50789"/>
                        <a:pt x="1822" y="37633"/>
                      </a:cubicBezTo>
                      <a:lnTo>
                        <a:pt x="26619" y="5317"/>
                      </a:lnTo>
                      <a:lnTo>
                        <a:pt x="67004" y="0"/>
                      </a:lnTo>
                      <a:cubicBezTo>
                        <a:pt x="80160" y="3526"/>
                        <a:pt x="91972" y="12070"/>
                        <a:pt x="99320" y="24798"/>
                      </a:cubicBezTo>
                      <a:lnTo>
                        <a:pt x="173910" y="153991"/>
                      </a:lnTo>
                      <a:lnTo>
                        <a:pt x="328201" y="153991"/>
                      </a:lnTo>
                      <a:cubicBezTo>
                        <a:pt x="350246" y="153991"/>
                        <a:pt x="369160" y="167394"/>
                        <a:pt x="377240" y="1864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lang="ja-JP" altLang="en-US"/>
                </a:p>
              </p:txBody>
            </p:sp>
            <p:sp>
              <p:nvSpPr>
                <p:cNvPr id="69" name="弦 68">
                  <a:extLst>
                    <a:ext uri="{FF2B5EF4-FFF2-40B4-BE49-F238E27FC236}">
                      <a16:creationId xmlns:a16="http://schemas.microsoft.com/office/drawing/2014/main" id="{2BF20F80-0AB6-8DB9-B11D-14B00E13DEB2}"/>
                    </a:ext>
                  </a:extLst>
                </p:cNvPr>
                <p:cNvSpPr/>
                <p:nvPr/>
              </p:nvSpPr>
              <p:spPr bwMode="auto">
                <a:xfrm rot="18900000">
                  <a:off x="5338138" y="1914716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弦 69">
                  <a:extLst>
                    <a:ext uri="{FF2B5EF4-FFF2-40B4-BE49-F238E27FC236}">
                      <a16:creationId xmlns:a16="http://schemas.microsoft.com/office/drawing/2014/main" id="{98613575-83B8-0AF8-CEAE-EA339805BC56}"/>
                    </a:ext>
                  </a:extLst>
                </p:cNvPr>
                <p:cNvSpPr/>
                <p:nvPr/>
              </p:nvSpPr>
              <p:spPr bwMode="auto">
                <a:xfrm rot="16200000">
                  <a:off x="5585503" y="1914717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84C88D4-BD3D-6AA5-1AB7-63E37ABBD016}"/>
                </a:ext>
              </a:extLst>
            </p:cNvPr>
            <p:cNvSpPr/>
            <p:nvPr/>
          </p:nvSpPr>
          <p:spPr bwMode="auto">
            <a:xfrm>
              <a:off x="1847668" y="142695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B416AC06-6A2E-6F96-6332-BA6264D7F9A9}"/>
              </a:ext>
            </a:extLst>
          </p:cNvPr>
          <p:cNvGrpSpPr/>
          <p:nvPr/>
        </p:nvGrpSpPr>
        <p:grpSpPr>
          <a:xfrm>
            <a:off x="1741386" y="1426955"/>
            <a:ext cx="3017520" cy="2953546"/>
            <a:chOff x="5040811" y="1426955"/>
            <a:chExt cx="3017520" cy="2953546"/>
          </a:xfrm>
        </p:grpSpPr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8EBC0F75-090F-0F21-8A0F-C7C1587B0A38}"/>
                </a:ext>
              </a:extLst>
            </p:cNvPr>
            <p:cNvSpPr/>
            <p:nvPr/>
          </p:nvSpPr>
          <p:spPr bwMode="auto">
            <a:xfrm>
              <a:off x="5170038" y="151235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A8B8410-203F-B7B1-C02D-07A547220EEC}"/>
                </a:ext>
              </a:extLst>
            </p:cNvPr>
            <p:cNvSpPr/>
            <p:nvPr/>
          </p:nvSpPr>
          <p:spPr bwMode="auto">
            <a:xfrm>
              <a:off x="5040811" y="142695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9B77C52-B3BC-4420-B70A-91BFA529C047}"/>
                </a:ext>
              </a:extLst>
            </p:cNvPr>
            <p:cNvGrpSpPr/>
            <p:nvPr/>
          </p:nvGrpSpPr>
          <p:grpSpPr>
            <a:xfrm>
              <a:off x="5106791" y="2129688"/>
              <a:ext cx="2657330" cy="1901282"/>
              <a:chOff x="2832636" y="921842"/>
              <a:chExt cx="2657330" cy="1901282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F851FCEE-E813-6574-8C99-8C38C9AC2CEE}"/>
                  </a:ext>
                </a:extLst>
              </p:cNvPr>
              <p:cNvGrpSpPr/>
              <p:nvPr/>
            </p:nvGrpSpPr>
            <p:grpSpPr>
              <a:xfrm>
                <a:off x="4042888" y="921842"/>
                <a:ext cx="1447078" cy="1001048"/>
                <a:chOff x="4042888" y="921842"/>
                <a:chExt cx="1447078" cy="100104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0D6898F2-BB2A-2F26-E0BF-555A3F1B0CE9}"/>
                    </a:ext>
                  </a:extLst>
                </p:cNvPr>
                <p:cNvGrpSpPr/>
                <p:nvPr/>
              </p:nvGrpSpPr>
              <p:grpSpPr>
                <a:xfrm>
                  <a:off x="5226248" y="927346"/>
                  <a:ext cx="222843" cy="995544"/>
                  <a:chOff x="5226248" y="927346"/>
                  <a:chExt cx="222843" cy="995544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3C0C6276-92DB-4528-5E59-5586FACE43FE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09726" y="1343869"/>
                    <a:ext cx="995543" cy="162499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  <a:gd name="connsiteX0" fmla="*/ 0 w 995543"/>
                      <a:gd name="connsiteY0" fmla="*/ 164124 h 164124"/>
                      <a:gd name="connsiteX1" fmla="*/ 777163 w 995543"/>
                      <a:gd name="connsiteY1" fmla="*/ 164124 h 164124"/>
                      <a:gd name="connsiteX2" fmla="*/ 800356 w 995543"/>
                      <a:gd name="connsiteY2" fmla="*/ 162733 h 164124"/>
                      <a:gd name="connsiteX3" fmla="*/ 859235 w 995543"/>
                      <a:gd name="connsiteY3" fmla="*/ 150473 h 164124"/>
                      <a:gd name="connsiteX4" fmla="*/ 991212 w 995543"/>
                      <a:gd name="connsiteY4" fmla="*/ 36755 h 164124"/>
                      <a:gd name="connsiteX5" fmla="*/ 936510 w 995543"/>
                      <a:gd name="connsiteY5" fmla="*/ 1651 h 164124"/>
                      <a:gd name="connsiteX6" fmla="*/ 910915 w 995543"/>
                      <a:gd name="connsiteY6" fmla="*/ 1519 h 164124"/>
                      <a:gd name="connsiteX7" fmla="*/ 135002 w 995543"/>
                      <a:gd name="connsiteY7" fmla="*/ 0 h 164124"/>
                      <a:gd name="connsiteX8" fmla="*/ 0 w 995543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543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14365" y="168337"/>
                          <a:pt x="991212" y="36755"/>
                        </a:cubicBezTo>
                        <a:cubicBezTo>
                          <a:pt x="987849" y="17645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A04D2BE-8D70-38C1-0289-0389B2A87B69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70983" y="1341330"/>
                    <a:ext cx="992092" cy="164124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2092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00075" y="74538"/>
                          <a:pt x="991212" y="36755"/>
                        </a:cubicBezTo>
                        <a:cubicBezTo>
                          <a:pt x="986781" y="17864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36265220-9528-18DF-AA39-143E8048908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867572" y="1514428"/>
                  <a:ext cx="654823" cy="162100"/>
                </a:xfrm>
                <a:custGeom>
                  <a:avLst/>
                  <a:gdLst>
                    <a:gd name="connsiteX0" fmla="*/ 0 w 654823"/>
                    <a:gd name="connsiteY0" fmla="*/ 0 h 162100"/>
                    <a:gd name="connsiteX1" fmla="*/ 0 w 654823"/>
                    <a:gd name="connsiteY1" fmla="*/ 162100 h 162100"/>
                    <a:gd name="connsiteX2" fmla="*/ 436443 w 654823"/>
                    <a:gd name="connsiteY2" fmla="*/ 162100 h 162100"/>
                    <a:gd name="connsiteX3" fmla="*/ 459636 w 654823"/>
                    <a:gd name="connsiteY3" fmla="*/ 160723 h 162100"/>
                    <a:gd name="connsiteX4" fmla="*/ 518515 w 654823"/>
                    <a:gd name="connsiteY4" fmla="*/ 148584 h 162100"/>
                    <a:gd name="connsiteX5" fmla="*/ 650492 w 654823"/>
                    <a:gd name="connsiteY5" fmla="*/ 35992 h 162100"/>
                    <a:gd name="connsiteX6" fmla="*/ 595790 w 654823"/>
                    <a:gd name="connsiteY6" fmla="*/ 1236 h 162100"/>
                    <a:gd name="connsiteX7" fmla="*/ 570195 w 654823"/>
                    <a:gd name="connsiteY7" fmla="*/ 1105 h 16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4823" h="162100">
                      <a:moveTo>
                        <a:pt x="0" y="0"/>
                      </a:moveTo>
                      <a:lnTo>
                        <a:pt x="0" y="162100"/>
                      </a:lnTo>
                      <a:lnTo>
                        <a:pt x="436443" y="162100"/>
                      </a:lnTo>
                      <a:lnTo>
                        <a:pt x="459636" y="160723"/>
                      </a:lnTo>
                      <a:cubicBezTo>
                        <a:pt x="478157" y="158783"/>
                        <a:pt x="498077" y="154778"/>
                        <a:pt x="518515" y="148584"/>
                      </a:cubicBezTo>
                      <a:cubicBezTo>
                        <a:pt x="600268" y="123811"/>
                        <a:pt x="673645" y="166272"/>
                        <a:pt x="650492" y="35992"/>
                      </a:cubicBezTo>
                      <a:cubicBezTo>
                        <a:pt x="647129" y="17071"/>
                        <a:pt x="625481" y="5375"/>
                        <a:pt x="595790" y="1236"/>
                      </a:cubicBezTo>
                      <a:lnTo>
                        <a:pt x="570195" y="110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1843DE00-3435-F0EF-7975-DE6E2E9FF3B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928832" y="1511893"/>
                  <a:ext cx="651371" cy="163721"/>
                </a:xfrm>
                <a:custGeom>
                  <a:avLst/>
                  <a:gdLst>
                    <a:gd name="connsiteX0" fmla="*/ 0 w 651371"/>
                    <a:gd name="connsiteY0" fmla="*/ 0 h 163721"/>
                    <a:gd name="connsiteX1" fmla="*/ 0 w 651371"/>
                    <a:gd name="connsiteY1" fmla="*/ 163721 h 163721"/>
                    <a:gd name="connsiteX2" fmla="*/ 436442 w 651371"/>
                    <a:gd name="connsiteY2" fmla="*/ 163721 h 163721"/>
                    <a:gd name="connsiteX3" fmla="*/ 459635 w 651371"/>
                    <a:gd name="connsiteY3" fmla="*/ 162330 h 163721"/>
                    <a:gd name="connsiteX4" fmla="*/ 518514 w 651371"/>
                    <a:gd name="connsiteY4" fmla="*/ 150070 h 163721"/>
                    <a:gd name="connsiteX5" fmla="*/ 650491 w 651371"/>
                    <a:gd name="connsiteY5" fmla="*/ 36352 h 163721"/>
                    <a:gd name="connsiteX6" fmla="*/ 595789 w 651371"/>
                    <a:gd name="connsiteY6" fmla="*/ 1248 h 163721"/>
                    <a:gd name="connsiteX7" fmla="*/ 570194 w 651371"/>
                    <a:gd name="connsiteY7" fmla="*/ 1116 h 1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371" h="163721">
                      <a:moveTo>
                        <a:pt x="0" y="0"/>
                      </a:moveTo>
                      <a:lnTo>
                        <a:pt x="0" y="163721"/>
                      </a:lnTo>
                      <a:lnTo>
                        <a:pt x="436442" y="163721"/>
                      </a:lnTo>
                      <a:lnTo>
                        <a:pt x="459635" y="162330"/>
                      </a:lnTo>
                      <a:cubicBezTo>
                        <a:pt x="478156" y="160371"/>
                        <a:pt x="498076" y="156326"/>
                        <a:pt x="518514" y="150070"/>
                      </a:cubicBezTo>
                      <a:cubicBezTo>
                        <a:pt x="600267" y="125049"/>
                        <a:pt x="659354" y="74135"/>
                        <a:pt x="650491" y="36352"/>
                      </a:cubicBezTo>
                      <a:cubicBezTo>
                        <a:pt x="646060" y="17461"/>
                        <a:pt x="625480" y="5429"/>
                        <a:pt x="595789" y="1248"/>
                      </a:cubicBezTo>
                      <a:lnTo>
                        <a:pt x="570194" y="11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ローチャート : 記憶データ 4">
                  <a:extLst>
                    <a:ext uri="{FF2B5EF4-FFF2-40B4-BE49-F238E27FC236}">
                      <a16:creationId xmlns:a16="http://schemas.microsoft.com/office/drawing/2014/main" id="{FCC0B6A8-C0D0-F28A-7893-6D8E715AABD4}"/>
                    </a:ext>
                  </a:extLst>
                </p:cNvPr>
                <p:cNvSpPr/>
                <p:nvPr/>
              </p:nvSpPr>
              <p:spPr bwMode="auto">
                <a:xfrm>
                  <a:off x="4042888" y="921842"/>
                  <a:ext cx="1447078" cy="4538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0CC716C9-BED8-BFB5-4754-6B5409D19C0C}"/>
                  </a:ext>
                </a:extLst>
              </p:cNvPr>
              <p:cNvGrpSpPr/>
              <p:nvPr/>
            </p:nvGrpSpPr>
            <p:grpSpPr>
              <a:xfrm>
                <a:off x="2832636" y="1409887"/>
                <a:ext cx="2353650" cy="1413237"/>
                <a:chOff x="2392959" y="1315870"/>
                <a:chExt cx="2353650" cy="1413237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A2C1AE1-1878-D8CD-04DF-6BF9AB3FBCE9}"/>
                    </a:ext>
                  </a:extLst>
                </p:cNvPr>
                <p:cNvSpPr/>
                <p:nvPr/>
              </p:nvSpPr>
              <p:spPr bwMode="auto">
                <a:xfrm rot="2700000">
                  <a:off x="2522804" y="1186025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9F7FBD01-E236-C4E7-74FE-8874237CC089}"/>
                    </a:ext>
                  </a:extLst>
                </p:cNvPr>
                <p:cNvGrpSpPr/>
                <p:nvPr/>
              </p:nvGrpSpPr>
              <p:grpSpPr>
                <a:xfrm rot="5400000">
                  <a:off x="3215882" y="1336736"/>
                  <a:ext cx="912162" cy="1187355"/>
                  <a:chOff x="4847590" y="2883485"/>
                  <a:chExt cx="1145217" cy="1490719"/>
                </a:xfrm>
              </p:grpSpPr>
              <p:sp>
                <p:nvSpPr>
                  <p:cNvPr id="97" name="フローチャート : 磁気ディスク 100">
                    <a:extLst>
                      <a:ext uri="{FF2B5EF4-FFF2-40B4-BE49-F238E27FC236}">
                        <a16:creationId xmlns:a16="http://schemas.microsoft.com/office/drawing/2014/main" id="{3252CD63-1D18-9C4E-50F5-7F3F780611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円/楕円 101">
                    <a:extLst>
                      <a:ext uri="{FF2B5EF4-FFF2-40B4-BE49-F238E27FC236}">
                        <a16:creationId xmlns:a16="http://schemas.microsoft.com/office/drawing/2014/main" id="{6C3EB4CC-7DAE-D41C-D997-8BF6E18FE7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7972AB03-A47F-6BB1-FAC3-AA15BB9B9C96}"/>
                    </a:ext>
                  </a:extLst>
                </p:cNvPr>
                <p:cNvGrpSpPr/>
                <p:nvPr/>
              </p:nvGrpSpPr>
              <p:grpSpPr>
                <a:xfrm>
                  <a:off x="3198332" y="1672609"/>
                  <a:ext cx="519259" cy="460153"/>
                  <a:chOff x="2551078" y="1713303"/>
                  <a:chExt cx="271957" cy="241001"/>
                </a:xfrm>
              </p:grpSpPr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AA020797-B140-DD18-5A10-E80FCEAC5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1078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7474CC56-5F00-070F-A1B2-72F5F4187A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8240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A3D76F1C-1F78-B7D5-BC56-046D99FA73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79045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EA13C9C1-9504-DEC3-603B-3CF8514C67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207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B6C98B91-B4C3-1BDD-F9B8-026B900BFD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421" y="1839509"/>
                    <a:ext cx="114795" cy="11479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1E47DB5-FB90-972A-95C2-3CACCB9F6303}"/>
                    </a:ext>
                  </a:extLst>
                </p:cNvPr>
                <p:cNvSpPr/>
                <p:nvPr/>
              </p:nvSpPr>
              <p:spPr bwMode="auto">
                <a:xfrm rot="2700000">
                  <a:off x="3549778" y="1532276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A9169A17-873B-57A6-3A8E-F8BA82F73345}"/>
                </a:ext>
              </a:extLst>
            </p:cNvPr>
            <p:cNvSpPr/>
            <p:nvPr/>
          </p:nvSpPr>
          <p:spPr bwMode="auto">
            <a:xfrm>
              <a:off x="5040811" y="142695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C10AF641-9332-FE7B-7F3F-299961C03C7A}"/>
              </a:ext>
            </a:extLst>
          </p:cNvPr>
          <p:cNvSpPr txBox="1"/>
          <p:nvPr/>
        </p:nvSpPr>
        <p:spPr>
          <a:xfrm>
            <a:off x="317486" y="251462"/>
            <a:ext cx="9351974" cy="120032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</a:t>
            </a:r>
            <a:endParaRPr lang="en-US" altLang="ja-JP" sz="72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B734F6E-B17C-6672-1A63-67BE526A2A1D}"/>
              </a:ext>
            </a:extLst>
          </p:cNvPr>
          <p:cNvSpPr/>
          <p:nvPr/>
        </p:nvSpPr>
        <p:spPr>
          <a:xfrm>
            <a:off x="2163225" y="760747"/>
            <a:ext cx="7428372" cy="4570016"/>
          </a:xfrm>
          <a:custGeom>
            <a:avLst/>
            <a:gdLst>
              <a:gd name="connsiteX0" fmla="*/ 859769 w 7428372"/>
              <a:gd name="connsiteY0" fmla="*/ 0 h 4570016"/>
              <a:gd name="connsiteX1" fmla="*/ 7154354 w 7428372"/>
              <a:gd name="connsiteY1" fmla="*/ 0 h 4570016"/>
              <a:gd name="connsiteX2" fmla="*/ 7428372 w 7428372"/>
              <a:gd name="connsiteY2" fmla="*/ 274018 h 4570016"/>
              <a:gd name="connsiteX3" fmla="*/ 7428372 w 7428372"/>
              <a:gd name="connsiteY3" fmla="*/ 4295998 h 4570016"/>
              <a:gd name="connsiteX4" fmla="*/ 7154354 w 7428372"/>
              <a:gd name="connsiteY4" fmla="*/ 4570016 h 4570016"/>
              <a:gd name="connsiteX5" fmla="*/ 859769 w 7428372"/>
              <a:gd name="connsiteY5" fmla="*/ 4570016 h 4570016"/>
              <a:gd name="connsiteX6" fmla="*/ 585751 w 7428372"/>
              <a:gd name="connsiteY6" fmla="*/ 4295998 h 4570016"/>
              <a:gd name="connsiteX7" fmla="*/ 585751 w 7428372"/>
              <a:gd name="connsiteY7" fmla="*/ 2361091 h 4570016"/>
              <a:gd name="connsiteX8" fmla="*/ 494443 w 7428372"/>
              <a:gd name="connsiteY8" fmla="*/ 2371993 h 4570016"/>
              <a:gd name="connsiteX9" fmla="*/ 1 w 7428372"/>
              <a:gd name="connsiteY9" fmla="*/ 2494969 h 4570016"/>
              <a:gd name="connsiteX10" fmla="*/ 0 w 7428372"/>
              <a:gd name="connsiteY10" fmla="*/ 2494969 h 4570016"/>
              <a:gd name="connsiteX11" fmla="*/ 446333 w 7428372"/>
              <a:gd name="connsiteY11" fmla="*/ 1948002 h 4570016"/>
              <a:gd name="connsiteX12" fmla="*/ 585751 w 7428372"/>
              <a:gd name="connsiteY12" fmla="*/ 1898695 h 4570016"/>
              <a:gd name="connsiteX13" fmla="*/ 585751 w 7428372"/>
              <a:gd name="connsiteY13" fmla="*/ 274018 h 4570016"/>
              <a:gd name="connsiteX14" fmla="*/ 859769 w 7428372"/>
              <a:gd name="connsiteY14" fmla="*/ 0 h 457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28372" h="4570016">
                <a:moveTo>
                  <a:pt x="859769" y="0"/>
                </a:moveTo>
                <a:lnTo>
                  <a:pt x="7154354" y="0"/>
                </a:lnTo>
                <a:cubicBezTo>
                  <a:pt x="7305690" y="0"/>
                  <a:pt x="7428372" y="122682"/>
                  <a:pt x="7428372" y="274018"/>
                </a:cubicBezTo>
                <a:lnTo>
                  <a:pt x="7428372" y="4295998"/>
                </a:lnTo>
                <a:cubicBezTo>
                  <a:pt x="7428372" y="4447334"/>
                  <a:pt x="7305690" y="4570016"/>
                  <a:pt x="7154354" y="4570016"/>
                </a:cubicBezTo>
                <a:lnTo>
                  <a:pt x="859769" y="4570016"/>
                </a:lnTo>
                <a:cubicBezTo>
                  <a:pt x="708433" y="4570016"/>
                  <a:pt x="585751" y="4447334"/>
                  <a:pt x="585751" y="4295998"/>
                </a:cubicBezTo>
                <a:lnTo>
                  <a:pt x="585751" y="2361091"/>
                </a:lnTo>
                <a:lnTo>
                  <a:pt x="494443" y="2371993"/>
                </a:lnTo>
                <a:cubicBezTo>
                  <a:pt x="324416" y="2399321"/>
                  <a:pt x="158299" y="2440313"/>
                  <a:pt x="1" y="2494969"/>
                </a:cubicBezTo>
                <a:lnTo>
                  <a:pt x="0" y="2494969"/>
                </a:lnTo>
                <a:cubicBezTo>
                  <a:pt x="0" y="2267283"/>
                  <a:pt x="177048" y="2066540"/>
                  <a:pt x="446333" y="1948002"/>
                </a:cubicBezTo>
                <a:lnTo>
                  <a:pt x="585751" y="1898695"/>
                </a:lnTo>
                <a:lnTo>
                  <a:pt x="585751" y="274018"/>
                </a:lnTo>
                <a:cubicBezTo>
                  <a:pt x="585751" y="122682"/>
                  <a:pt x="708433" y="0"/>
                  <a:pt x="85976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272765" y="5712047"/>
            <a:ext cx="9360469" cy="73604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トイレットペーパーは、大切に使いましょう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39AACA-6B71-7269-D368-DA4C3458A17D}"/>
              </a:ext>
            </a:extLst>
          </p:cNvPr>
          <p:cNvSpPr txBox="1"/>
          <p:nvPr/>
        </p:nvSpPr>
        <p:spPr>
          <a:xfrm>
            <a:off x="3148996" y="1221803"/>
            <a:ext cx="6083142" cy="36941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ウチのペーパー君を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連れ去らないで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E97E74-8393-702B-5D71-35C9E952CB84}"/>
              </a:ext>
            </a:extLst>
          </p:cNvPr>
          <p:cNvGrpSpPr/>
          <p:nvPr/>
        </p:nvGrpSpPr>
        <p:grpSpPr>
          <a:xfrm>
            <a:off x="314403" y="2645054"/>
            <a:ext cx="2156048" cy="2685709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D4B6354-FD53-4215-560E-DCC9EB3A6002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B417BA9-AEA1-4F7D-FC7A-A3345AD0983D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7BFF1E7-0E40-1BBC-E3AF-0349E33F3C52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73EF9CF-4345-FB8B-8ADE-17BF4A139D69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F3A7E17A-7CD9-9F80-1D88-FC066AADB277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5FD8EF-28E3-51EC-DCA8-05EFF1280541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BC5C806-EFB4-F792-EB85-50153B7154DB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65A50B5-B67C-0182-F8A2-3C7E3FAB64BB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985B6BF-4BEB-14EF-FA47-88077C993517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B08F2A2A-C9D7-19DC-CDD6-159637B75FA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335B11D3-5AE5-ADD8-26B5-00452CBB817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275C11E-A0F4-6F40-9FEF-9F21CCE87E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5E70422-508A-BF88-A960-5204C7CAE9F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4D57C6B-A910-9186-6320-7DD4CD20602F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E67E5DF-25CC-59FF-1B55-E160FE6B0BD6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BA8790E6-BACE-E2B0-0F63-2176645FC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41CFB3CF-3FB5-9F33-4766-643BFC461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二等辺三角形 46">
                    <a:extLst>
                      <a:ext uri="{FF2B5EF4-FFF2-40B4-BE49-F238E27FC236}">
                        <a16:creationId xmlns:a16="http://schemas.microsoft.com/office/drawing/2014/main" id="{0E1C7F91-9A38-4DCD-9EC8-08AAFCCAB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7FE5F7F-801A-4CF4-AA6D-2DC92C0A4FF8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870B82EB-8097-B019-ACF2-4B6CCD47F1E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9C7A34F-9385-B599-5F1B-65A670F35BE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8EB2FCE-4799-5D90-7137-1335FEB33BEA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EAAAC4F-2C30-0B60-90B6-E273290CA7F5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BFF2DB0-A07F-C7C6-F350-5D22F42799D5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34E849B-0EBC-06CA-7563-AD622EE9A45C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角丸四角形 105">
                  <a:extLst>
                    <a:ext uri="{FF2B5EF4-FFF2-40B4-BE49-F238E27FC236}">
                      <a16:creationId xmlns:a16="http://schemas.microsoft.com/office/drawing/2014/main" id="{3EF4A1F4-136A-4764-C1C3-158BCBE1261F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角丸四角形 106">
                  <a:extLst>
                    <a:ext uri="{FF2B5EF4-FFF2-40B4-BE49-F238E27FC236}">
                      <a16:creationId xmlns:a16="http://schemas.microsoft.com/office/drawing/2014/main" id="{5397E2BD-1B1C-094B-5CF0-BE748FB1FDE7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107">
                  <a:extLst>
                    <a:ext uri="{FF2B5EF4-FFF2-40B4-BE49-F238E27FC236}">
                      <a16:creationId xmlns:a16="http://schemas.microsoft.com/office/drawing/2014/main" id="{C0E80D69-67A6-A0FD-3A4B-1AD23F02E30D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104">
                  <a:extLst>
                    <a:ext uri="{FF2B5EF4-FFF2-40B4-BE49-F238E27FC236}">
                      <a16:creationId xmlns:a16="http://schemas.microsoft.com/office/drawing/2014/main" id="{6E2F7C7F-4CD6-01A9-59E1-890EC4E120A9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80DE636-0ABA-FB6E-4ECB-144A365F08B1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8345A45-F2AC-4AC4-54E3-EA7F112218FC}"/>
              </a:ext>
            </a:extLst>
          </p:cNvPr>
          <p:cNvGrpSpPr/>
          <p:nvPr/>
        </p:nvGrpSpPr>
        <p:grpSpPr>
          <a:xfrm>
            <a:off x="553836" y="471274"/>
            <a:ext cx="1901223" cy="1934491"/>
            <a:chOff x="8522491" y="814236"/>
            <a:chExt cx="2158649" cy="219642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E44D514-04AE-5ADE-B63D-39C9BECE452A}"/>
                </a:ext>
              </a:extLst>
            </p:cNvPr>
            <p:cNvGrpSpPr/>
            <p:nvPr/>
          </p:nvGrpSpPr>
          <p:grpSpPr>
            <a:xfrm flipH="1">
              <a:off x="9448043" y="814236"/>
              <a:ext cx="1233097" cy="2196421"/>
              <a:chOff x="2237125" y="2944633"/>
              <a:chExt cx="1178095" cy="2098450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06CD61A-6028-004A-82AF-E9FCB1559816}"/>
                  </a:ext>
                </a:extLst>
              </p:cNvPr>
              <p:cNvGrpSpPr/>
              <p:nvPr/>
            </p:nvGrpSpPr>
            <p:grpSpPr>
              <a:xfrm flipH="1">
                <a:off x="2519586" y="2944633"/>
                <a:ext cx="895634" cy="2098450"/>
                <a:chOff x="-2539276" y="4813127"/>
                <a:chExt cx="1194657" cy="2799054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A298FECF-35CD-B060-AFE3-F262AEB1A939}"/>
                    </a:ext>
                  </a:extLst>
                </p:cNvPr>
                <p:cNvSpPr/>
                <p:nvPr/>
              </p:nvSpPr>
              <p:spPr bwMode="auto">
                <a:xfrm flipH="1">
                  <a:off x="-2260104" y="4813127"/>
                  <a:ext cx="915485" cy="1057564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45EE0BC9-249C-DD19-7BB5-2BF6B36C28B6}"/>
                    </a:ext>
                  </a:extLst>
                </p:cNvPr>
                <p:cNvSpPr/>
                <p:nvPr/>
              </p:nvSpPr>
              <p:spPr bwMode="auto">
                <a:xfrm flipH="1">
                  <a:off x="-2066670" y="5907015"/>
                  <a:ext cx="500773" cy="10871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619EE888-A6AB-6CB8-999A-A0279C397CF6}"/>
                    </a:ext>
                  </a:extLst>
                </p:cNvPr>
                <p:cNvSpPr/>
                <p:nvPr/>
              </p:nvSpPr>
              <p:spPr bwMode="auto">
                <a:xfrm flipH="1">
                  <a:off x="-1925778" y="5808122"/>
                  <a:ext cx="254908" cy="278731"/>
                </a:xfrm>
                <a:prstGeom prst="trapezoid">
                  <a:avLst>
                    <a:gd name="adj" fmla="val 1656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BC910BD2-C15A-CD72-8137-1A442C6C89DC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-1678450" y="6713605"/>
                  <a:ext cx="275827" cy="898576"/>
                </a:xfrm>
                <a:prstGeom prst="trapezoid">
                  <a:avLst>
                    <a:gd name="adj" fmla="val 26735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B60E1A2-F32C-B18E-35E3-D47E01F822E4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2311108" y="6701563"/>
                  <a:ext cx="413538" cy="869874"/>
                </a:xfrm>
                <a:custGeom>
                  <a:avLst/>
                  <a:gdLst>
                    <a:gd name="connsiteX0" fmla="*/ 0 w 420127"/>
                    <a:gd name="connsiteY0" fmla="*/ 737088 h 869873"/>
                    <a:gd name="connsiteX1" fmla="*/ 229992 w 420127"/>
                    <a:gd name="connsiteY1" fmla="*/ 869873 h 869873"/>
                    <a:gd name="connsiteX2" fmla="*/ 413538 w 420127"/>
                    <a:gd name="connsiteY2" fmla="*/ 488722 h 869873"/>
                    <a:gd name="connsiteX3" fmla="*/ 420127 w 420127"/>
                    <a:gd name="connsiteY3" fmla="*/ 488722 h 869873"/>
                    <a:gd name="connsiteX4" fmla="*/ 395310 w 420127"/>
                    <a:gd name="connsiteY4" fmla="*/ 0 h 869873"/>
                    <a:gd name="connsiteX5" fmla="*/ 261524 w 420127"/>
                    <a:gd name="connsiteY5" fmla="*/ 0 h 869873"/>
                    <a:gd name="connsiteX6" fmla="*/ 242128 w 420127"/>
                    <a:gd name="connsiteY6" fmla="*/ 381962 h 869873"/>
                    <a:gd name="connsiteX0" fmla="*/ 0 w 413538"/>
                    <a:gd name="connsiteY0" fmla="*/ 737088 h 869873"/>
                    <a:gd name="connsiteX1" fmla="*/ 229992 w 413538"/>
                    <a:gd name="connsiteY1" fmla="*/ 869873 h 869873"/>
                    <a:gd name="connsiteX2" fmla="*/ 413538 w 413538"/>
                    <a:gd name="connsiteY2" fmla="*/ 488722 h 869873"/>
                    <a:gd name="connsiteX3" fmla="*/ 395310 w 413538"/>
                    <a:gd name="connsiteY3" fmla="*/ 0 h 869873"/>
                    <a:gd name="connsiteX4" fmla="*/ 261524 w 413538"/>
                    <a:gd name="connsiteY4" fmla="*/ 0 h 869873"/>
                    <a:gd name="connsiteX5" fmla="*/ 242128 w 413538"/>
                    <a:gd name="connsiteY5" fmla="*/ 381962 h 869873"/>
                    <a:gd name="connsiteX6" fmla="*/ 0 w 413538"/>
                    <a:gd name="connsiteY6" fmla="*/ 737088 h 869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3538" h="869873">
                      <a:moveTo>
                        <a:pt x="0" y="737088"/>
                      </a:moveTo>
                      <a:lnTo>
                        <a:pt x="229992" y="869873"/>
                      </a:lnTo>
                      <a:lnTo>
                        <a:pt x="413538" y="488722"/>
                      </a:lnTo>
                      <a:lnTo>
                        <a:pt x="395310" y="0"/>
                      </a:lnTo>
                      <a:lnTo>
                        <a:pt x="261524" y="0"/>
                      </a:lnTo>
                      <a:lnTo>
                        <a:pt x="242128" y="381962"/>
                      </a:lnTo>
                      <a:lnTo>
                        <a:pt x="0" y="7370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3AD57121-EBFA-E90D-8519-104EFA33A059}"/>
                  </a:ext>
                </a:extLst>
              </p:cNvPr>
              <p:cNvSpPr/>
              <p:nvPr/>
            </p:nvSpPr>
            <p:spPr bwMode="auto">
              <a:xfrm rot="16991981">
                <a:off x="2312805" y="3695379"/>
                <a:ext cx="434807" cy="586168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23BC44CB-16F5-4C3C-0A15-B234151F4C34}"/>
                </a:ext>
              </a:extLst>
            </p:cNvPr>
            <p:cNvGrpSpPr/>
            <p:nvPr/>
          </p:nvGrpSpPr>
          <p:grpSpPr>
            <a:xfrm flipH="1">
              <a:off x="9843783" y="1183858"/>
              <a:ext cx="513299" cy="316306"/>
              <a:chOff x="2788298" y="4109854"/>
              <a:chExt cx="430052" cy="265007"/>
            </a:xfrm>
          </p:grpSpPr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7C9B6F41-DE52-C12A-1EA7-45F159DE21EA}"/>
                  </a:ext>
                </a:extLst>
              </p:cNvPr>
              <p:cNvSpPr/>
              <p:nvPr/>
            </p:nvSpPr>
            <p:spPr bwMode="auto">
              <a:xfrm rot="14400000">
                <a:off x="3040190" y="4286044"/>
                <a:ext cx="45719" cy="131916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EC1CC9A-798B-EE58-3248-06DE31E5E523}"/>
                  </a:ext>
                </a:extLst>
              </p:cNvPr>
              <p:cNvSpPr/>
              <p:nvPr/>
            </p:nvSpPr>
            <p:spPr bwMode="auto">
              <a:xfrm>
                <a:off x="2788298" y="4109854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ED97C04-A173-F6EE-4477-A5FDB5AF0FAF}"/>
                  </a:ext>
                </a:extLst>
              </p:cNvPr>
              <p:cNvSpPr/>
              <p:nvPr/>
            </p:nvSpPr>
            <p:spPr bwMode="auto">
              <a:xfrm>
                <a:off x="3038329" y="4109854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A95E3887-8519-4B56-BE82-B1C7C796D82D}"/>
                </a:ext>
              </a:extLst>
            </p:cNvPr>
            <p:cNvSpPr/>
            <p:nvPr/>
          </p:nvSpPr>
          <p:spPr bwMode="auto">
            <a:xfrm rot="19253156">
              <a:off x="9349100" y="1893889"/>
              <a:ext cx="708277" cy="15146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437F3B0-F17C-968A-EC0D-708B7EC9A499}"/>
                </a:ext>
              </a:extLst>
            </p:cNvPr>
            <p:cNvSpPr/>
            <p:nvPr/>
          </p:nvSpPr>
          <p:spPr bwMode="auto">
            <a:xfrm>
              <a:off x="9100779" y="2251765"/>
              <a:ext cx="342205" cy="134087"/>
            </a:xfrm>
            <a:custGeom>
              <a:avLst/>
              <a:gdLst>
                <a:gd name="connsiteX0" fmla="*/ 300980 w 342205"/>
                <a:gd name="connsiteY0" fmla="*/ 0 h 134087"/>
                <a:gd name="connsiteX1" fmla="*/ 342205 w 342205"/>
                <a:gd name="connsiteY1" fmla="*/ 35454 h 134087"/>
                <a:gd name="connsiteX2" fmla="*/ 0 w 342205"/>
                <a:gd name="connsiteY2" fmla="*/ 103871 h 134087"/>
                <a:gd name="connsiteX3" fmla="*/ 24424 w 342205"/>
                <a:gd name="connsiteY3" fmla="*/ 55292 h 134087"/>
                <a:gd name="connsiteX4" fmla="*/ 300980 w 342205"/>
                <a:gd name="connsiteY4" fmla="*/ 0 h 1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205" h="134087">
                  <a:moveTo>
                    <a:pt x="300980" y="0"/>
                  </a:moveTo>
                  <a:lnTo>
                    <a:pt x="342205" y="35454"/>
                  </a:lnTo>
                  <a:cubicBezTo>
                    <a:pt x="257363" y="134103"/>
                    <a:pt x="116250" y="162316"/>
                    <a:pt x="0" y="103871"/>
                  </a:cubicBezTo>
                  <a:lnTo>
                    <a:pt x="24424" y="55292"/>
                  </a:lnTo>
                  <a:cubicBezTo>
                    <a:pt x="118373" y="102525"/>
                    <a:pt x="232414" y="79724"/>
                    <a:pt x="30098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57E9097-0258-0987-F6FC-23933BDD0D5B}"/>
                </a:ext>
              </a:extLst>
            </p:cNvPr>
            <p:cNvSpPr/>
            <p:nvPr/>
          </p:nvSpPr>
          <p:spPr bwMode="auto">
            <a:xfrm rot="2700000">
              <a:off x="9348381" y="2120102"/>
              <a:ext cx="195691" cy="214423"/>
            </a:xfrm>
            <a:custGeom>
              <a:avLst/>
              <a:gdLst>
                <a:gd name="connsiteX0" fmla="*/ 102739 w 228610"/>
                <a:gd name="connsiteY0" fmla="*/ 0 h 250493"/>
                <a:gd name="connsiteX1" fmla="*/ 149674 w 228610"/>
                <a:gd name="connsiteY1" fmla="*/ 0 h 250493"/>
                <a:gd name="connsiteX2" fmla="*/ 228610 w 228610"/>
                <a:gd name="connsiteY2" fmla="*/ 78936 h 250493"/>
                <a:gd name="connsiteX3" fmla="*/ 228610 w 228610"/>
                <a:gd name="connsiteY3" fmla="*/ 123216 h 250493"/>
                <a:gd name="connsiteX4" fmla="*/ 205490 w 228610"/>
                <a:gd name="connsiteY4" fmla="*/ 179032 h 250493"/>
                <a:gd name="connsiteX5" fmla="*/ 183431 w 228610"/>
                <a:gd name="connsiteY5" fmla="*/ 193905 h 250493"/>
                <a:gd name="connsiteX6" fmla="*/ 197578 w 228610"/>
                <a:gd name="connsiteY6" fmla="*/ 250493 h 250493"/>
                <a:gd name="connsiteX7" fmla="*/ 54834 w 228610"/>
                <a:gd name="connsiteY7" fmla="*/ 250493 h 250493"/>
                <a:gd name="connsiteX8" fmla="*/ 68981 w 228610"/>
                <a:gd name="connsiteY8" fmla="*/ 193904 h 250493"/>
                <a:gd name="connsiteX9" fmla="*/ 46923 w 228610"/>
                <a:gd name="connsiteY9" fmla="*/ 179032 h 250493"/>
                <a:gd name="connsiteX10" fmla="*/ 42378 w 228610"/>
                <a:gd name="connsiteY10" fmla="*/ 172292 h 250493"/>
                <a:gd name="connsiteX11" fmla="*/ 35061 w 228610"/>
                <a:gd name="connsiteY11" fmla="*/ 169261 h 250493"/>
                <a:gd name="connsiteX12" fmla="*/ 10220 w 228610"/>
                <a:gd name="connsiteY12" fmla="*/ 144419 h 250493"/>
                <a:gd name="connsiteX13" fmla="*/ 10220 w 228610"/>
                <a:gd name="connsiteY13" fmla="*/ 95073 h 250493"/>
                <a:gd name="connsiteX14" fmla="*/ 23803 w 228610"/>
                <a:gd name="connsiteY14" fmla="*/ 81490 h 250493"/>
                <a:gd name="connsiteX15" fmla="*/ 23803 w 228610"/>
                <a:gd name="connsiteY15" fmla="*/ 78936 h 250493"/>
                <a:gd name="connsiteX16" fmla="*/ 102739 w 228610"/>
                <a:gd name="connsiteY16" fmla="*/ 0 h 25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610" h="250493">
                  <a:moveTo>
                    <a:pt x="102739" y="0"/>
                  </a:moveTo>
                  <a:lnTo>
                    <a:pt x="149674" y="0"/>
                  </a:lnTo>
                  <a:cubicBezTo>
                    <a:pt x="193269" y="0"/>
                    <a:pt x="228610" y="35341"/>
                    <a:pt x="228610" y="78936"/>
                  </a:cubicBezTo>
                  <a:lnTo>
                    <a:pt x="228610" y="123216"/>
                  </a:lnTo>
                  <a:cubicBezTo>
                    <a:pt x="228610" y="145013"/>
                    <a:pt x="219775" y="164748"/>
                    <a:pt x="205490" y="179032"/>
                  </a:cubicBezTo>
                  <a:lnTo>
                    <a:pt x="183431" y="193905"/>
                  </a:lnTo>
                  <a:lnTo>
                    <a:pt x="197578" y="250493"/>
                  </a:lnTo>
                  <a:lnTo>
                    <a:pt x="54834" y="250493"/>
                  </a:lnTo>
                  <a:lnTo>
                    <a:pt x="68981" y="193904"/>
                  </a:lnTo>
                  <a:lnTo>
                    <a:pt x="46923" y="179032"/>
                  </a:lnTo>
                  <a:lnTo>
                    <a:pt x="42378" y="172292"/>
                  </a:lnTo>
                  <a:lnTo>
                    <a:pt x="35061" y="169261"/>
                  </a:lnTo>
                  <a:lnTo>
                    <a:pt x="10220" y="144419"/>
                  </a:lnTo>
                  <a:cubicBezTo>
                    <a:pt x="-3407" y="130793"/>
                    <a:pt x="-3407" y="108700"/>
                    <a:pt x="10220" y="95073"/>
                  </a:cubicBezTo>
                  <a:lnTo>
                    <a:pt x="23803" y="81490"/>
                  </a:lnTo>
                  <a:lnTo>
                    <a:pt x="23803" y="78936"/>
                  </a:lnTo>
                  <a:cubicBezTo>
                    <a:pt x="23803" y="35341"/>
                    <a:pt x="59144" y="0"/>
                    <a:pt x="10273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6B150C6-8B5C-7C42-DFF7-C2354380E23B}"/>
                </a:ext>
              </a:extLst>
            </p:cNvPr>
            <p:cNvGrpSpPr/>
            <p:nvPr/>
          </p:nvGrpSpPr>
          <p:grpSpPr>
            <a:xfrm rot="20700000" flipH="1">
              <a:off x="8740008" y="2190727"/>
              <a:ext cx="486081" cy="448702"/>
              <a:chOff x="7089665" y="3834047"/>
              <a:chExt cx="1490719" cy="1376086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3917FC2-E3B0-FAF7-31B3-92EA4C9560AF}"/>
                  </a:ext>
                </a:extLst>
              </p:cNvPr>
              <p:cNvGrpSpPr/>
              <p:nvPr/>
            </p:nvGrpSpPr>
            <p:grpSpPr>
              <a:xfrm rot="5400000">
                <a:off x="7146982" y="3776730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7D6B683D-FD55-095E-F7CB-AA59DD1312A3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53" name="フローチャート : 磁気ディスク 100">
                    <a:extLst>
                      <a:ext uri="{FF2B5EF4-FFF2-40B4-BE49-F238E27FC236}">
                        <a16:creationId xmlns:a16="http://schemas.microsoft.com/office/drawing/2014/main" id="{63668710-8887-A7D4-FCFC-F89972C6F1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101">
                    <a:extLst>
                      <a:ext uri="{FF2B5EF4-FFF2-40B4-BE49-F238E27FC236}">
                        <a16:creationId xmlns:a16="http://schemas.microsoft.com/office/drawing/2014/main" id="{D746123A-A018-CEFC-176C-BE121FB790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大波 6">
                  <a:extLst>
                    <a:ext uri="{FF2B5EF4-FFF2-40B4-BE49-F238E27FC236}">
                      <a16:creationId xmlns:a16="http://schemas.microsoft.com/office/drawing/2014/main" id="{FB6E9D3F-4583-2558-8C2E-12F94A948BFB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アーチ 46">
                <a:extLst>
                  <a:ext uri="{FF2B5EF4-FFF2-40B4-BE49-F238E27FC236}">
                    <a16:creationId xmlns:a16="http://schemas.microsoft.com/office/drawing/2014/main" id="{2921BD79-D690-FD8C-FC4B-F009D06545CF}"/>
                  </a:ext>
                </a:extLst>
              </p:cNvPr>
              <p:cNvSpPr/>
              <p:nvPr/>
            </p:nvSpPr>
            <p:spPr bwMode="auto">
              <a:xfrm>
                <a:off x="7460106" y="4752090"/>
                <a:ext cx="318617" cy="318617"/>
              </a:xfrm>
              <a:prstGeom prst="blockArc">
                <a:avLst>
                  <a:gd name="adj1" fmla="val 12359607"/>
                  <a:gd name="adj2" fmla="val 20088329"/>
                  <a:gd name="adj3" fmla="val 1283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二等辺三角形 3">
                <a:extLst>
                  <a:ext uri="{FF2B5EF4-FFF2-40B4-BE49-F238E27FC236}">
                    <a16:creationId xmlns:a16="http://schemas.microsoft.com/office/drawing/2014/main" id="{A26C7E12-9AA8-8C4E-2C89-52150C6A0FEF}"/>
                  </a:ext>
                </a:extLst>
              </p:cNvPr>
              <p:cNvSpPr/>
              <p:nvPr/>
            </p:nvSpPr>
            <p:spPr bwMode="auto">
              <a:xfrm rot="5400000">
                <a:off x="7215278" y="4293175"/>
                <a:ext cx="287133" cy="247528"/>
              </a:xfrm>
              <a:custGeom>
                <a:avLst/>
                <a:gdLst/>
                <a:ahLst/>
                <a:cxnLst/>
                <a:rect l="l" t="t" r="r" b="b"/>
                <a:pathLst>
                  <a:path w="574264" h="495055">
                    <a:moveTo>
                      <a:pt x="287132" y="0"/>
                    </a:moveTo>
                    <a:lnTo>
                      <a:pt x="574264" y="495055"/>
                    </a:lnTo>
                    <a:lnTo>
                      <a:pt x="485872" y="495055"/>
                    </a:lnTo>
                    <a:lnTo>
                      <a:pt x="287132" y="152400"/>
                    </a:lnTo>
                    <a:lnTo>
                      <a:pt x="88392" y="495055"/>
                    </a:lnTo>
                    <a:lnTo>
                      <a:pt x="0" y="49505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二等辺三角形 3">
                <a:extLst>
                  <a:ext uri="{FF2B5EF4-FFF2-40B4-BE49-F238E27FC236}">
                    <a16:creationId xmlns:a16="http://schemas.microsoft.com/office/drawing/2014/main" id="{26B7B3BF-80EC-BCE7-8256-E415430B384F}"/>
                  </a:ext>
                </a:extLst>
              </p:cNvPr>
              <p:cNvSpPr/>
              <p:nvPr/>
            </p:nvSpPr>
            <p:spPr bwMode="auto">
              <a:xfrm rot="16200000" flipH="1">
                <a:off x="7679583" y="4293177"/>
                <a:ext cx="287133" cy="247528"/>
              </a:xfrm>
              <a:custGeom>
                <a:avLst/>
                <a:gdLst/>
                <a:ahLst/>
                <a:cxnLst/>
                <a:rect l="l" t="t" r="r" b="b"/>
                <a:pathLst>
                  <a:path w="574264" h="495055">
                    <a:moveTo>
                      <a:pt x="287132" y="0"/>
                    </a:moveTo>
                    <a:lnTo>
                      <a:pt x="574264" y="495055"/>
                    </a:lnTo>
                    <a:lnTo>
                      <a:pt x="485872" y="495055"/>
                    </a:lnTo>
                    <a:lnTo>
                      <a:pt x="287132" y="152400"/>
                    </a:lnTo>
                    <a:lnTo>
                      <a:pt x="88392" y="495055"/>
                    </a:lnTo>
                    <a:lnTo>
                      <a:pt x="0" y="49505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D7556B4-E75F-D7C1-BD8D-61875D31A0C1}"/>
                </a:ext>
              </a:extLst>
            </p:cNvPr>
            <p:cNvSpPr/>
            <p:nvPr/>
          </p:nvSpPr>
          <p:spPr bwMode="auto">
            <a:xfrm rot="8100000">
              <a:off x="8540749" y="2467671"/>
              <a:ext cx="342205" cy="134087"/>
            </a:xfrm>
            <a:custGeom>
              <a:avLst/>
              <a:gdLst>
                <a:gd name="connsiteX0" fmla="*/ 300980 w 342205"/>
                <a:gd name="connsiteY0" fmla="*/ 0 h 134087"/>
                <a:gd name="connsiteX1" fmla="*/ 342205 w 342205"/>
                <a:gd name="connsiteY1" fmla="*/ 35454 h 134087"/>
                <a:gd name="connsiteX2" fmla="*/ 0 w 342205"/>
                <a:gd name="connsiteY2" fmla="*/ 103871 h 134087"/>
                <a:gd name="connsiteX3" fmla="*/ 24424 w 342205"/>
                <a:gd name="connsiteY3" fmla="*/ 55292 h 134087"/>
                <a:gd name="connsiteX4" fmla="*/ 300980 w 342205"/>
                <a:gd name="connsiteY4" fmla="*/ 0 h 1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205" h="134087">
                  <a:moveTo>
                    <a:pt x="300980" y="0"/>
                  </a:moveTo>
                  <a:lnTo>
                    <a:pt x="342205" y="35454"/>
                  </a:lnTo>
                  <a:cubicBezTo>
                    <a:pt x="257363" y="134103"/>
                    <a:pt x="116250" y="162316"/>
                    <a:pt x="0" y="103871"/>
                  </a:cubicBezTo>
                  <a:lnTo>
                    <a:pt x="24424" y="55292"/>
                  </a:lnTo>
                  <a:cubicBezTo>
                    <a:pt x="118373" y="102525"/>
                    <a:pt x="232414" y="79724"/>
                    <a:pt x="30098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0BCBC5C-1CCA-5A0C-88EA-E0F34A61027A}"/>
                </a:ext>
              </a:extLst>
            </p:cNvPr>
            <p:cNvSpPr/>
            <p:nvPr/>
          </p:nvSpPr>
          <p:spPr bwMode="auto">
            <a:xfrm rot="12600000">
              <a:off x="8522491" y="2520416"/>
              <a:ext cx="195691" cy="214423"/>
            </a:xfrm>
            <a:custGeom>
              <a:avLst/>
              <a:gdLst>
                <a:gd name="connsiteX0" fmla="*/ 102739 w 228610"/>
                <a:gd name="connsiteY0" fmla="*/ 0 h 250493"/>
                <a:gd name="connsiteX1" fmla="*/ 149674 w 228610"/>
                <a:gd name="connsiteY1" fmla="*/ 0 h 250493"/>
                <a:gd name="connsiteX2" fmla="*/ 228610 w 228610"/>
                <a:gd name="connsiteY2" fmla="*/ 78936 h 250493"/>
                <a:gd name="connsiteX3" fmla="*/ 228610 w 228610"/>
                <a:gd name="connsiteY3" fmla="*/ 123216 h 250493"/>
                <a:gd name="connsiteX4" fmla="*/ 205490 w 228610"/>
                <a:gd name="connsiteY4" fmla="*/ 179032 h 250493"/>
                <a:gd name="connsiteX5" fmla="*/ 183431 w 228610"/>
                <a:gd name="connsiteY5" fmla="*/ 193905 h 250493"/>
                <a:gd name="connsiteX6" fmla="*/ 197578 w 228610"/>
                <a:gd name="connsiteY6" fmla="*/ 250493 h 250493"/>
                <a:gd name="connsiteX7" fmla="*/ 54834 w 228610"/>
                <a:gd name="connsiteY7" fmla="*/ 250493 h 250493"/>
                <a:gd name="connsiteX8" fmla="*/ 68981 w 228610"/>
                <a:gd name="connsiteY8" fmla="*/ 193904 h 250493"/>
                <a:gd name="connsiteX9" fmla="*/ 46923 w 228610"/>
                <a:gd name="connsiteY9" fmla="*/ 179032 h 250493"/>
                <a:gd name="connsiteX10" fmla="*/ 42378 w 228610"/>
                <a:gd name="connsiteY10" fmla="*/ 172292 h 250493"/>
                <a:gd name="connsiteX11" fmla="*/ 35061 w 228610"/>
                <a:gd name="connsiteY11" fmla="*/ 169261 h 250493"/>
                <a:gd name="connsiteX12" fmla="*/ 10220 w 228610"/>
                <a:gd name="connsiteY12" fmla="*/ 144419 h 250493"/>
                <a:gd name="connsiteX13" fmla="*/ 10220 w 228610"/>
                <a:gd name="connsiteY13" fmla="*/ 95073 h 250493"/>
                <a:gd name="connsiteX14" fmla="*/ 23803 w 228610"/>
                <a:gd name="connsiteY14" fmla="*/ 81490 h 250493"/>
                <a:gd name="connsiteX15" fmla="*/ 23803 w 228610"/>
                <a:gd name="connsiteY15" fmla="*/ 78936 h 250493"/>
                <a:gd name="connsiteX16" fmla="*/ 102739 w 228610"/>
                <a:gd name="connsiteY16" fmla="*/ 0 h 25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610" h="250493">
                  <a:moveTo>
                    <a:pt x="102739" y="0"/>
                  </a:moveTo>
                  <a:lnTo>
                    <a:pt x="149674" y="0"/>
                  </a:lnTo>
                  <a:cubicBezTo>
                    <a:pt x="193269" y="0"/>
                    <a:pt x="228610" y="35341"/>
                    <a:pt x="228610" y="78936"/>
                  </a:cubicBezTo>
                  <a:lnTo>
                    <a:pt x="228610" y="123216"/>
                  </a:lnTo>
                  <a:cubicBezTo>
                    <a:pt x="228610" y="145013"/>
                    <a:pt x="219775" y="164748"/>
                    <a:pt x="205490" y="179032"/>
                  </a:cubicBezTo>
                  <a:lnTo>
                    <a:pt x="183431" y="193905"/>
                  </a:lnTo>
                  <a:lnTo>
                    <a:pt x="197578" y="250493"/>
                  </a:lnTo>
                  <a:lnTo>
                    <a:pt x="54834" y="250493"/>
                  </a:lnTo>
                  <a:lnTo>
                    <a:pt x="68981" y="193904"/>
                  </a:lnTo>
                  <a:lnTo>
                    <a:pt x="46923" y="179032"/>
                  </a:lnTo>
                  <a:lnTo>
                    <a:pt x="42378" y="172292"/>
                  </a:lnTo>
                  <a:lnTo>
                    <a:pt x="35061" y="169261"/>
                  </a:lnTo>
                  <a:lnTo>
                    <a:pt x="10220" y="144419"/>
                  </a:lnTo>
                  <a:cubicBezTo>
                    <a:pt x="-3407" y="130793"/>
                    <a:pt x="-3407" y="108700"/>
                    <a:pt x="10220" y="95073"/>
                  </a:cubicBezTo>
                  <a:lnTo>
                    <a:pt x="23803" y="81490"/>
                  </a:lnTo>
                  <a:lnTo>
                    <a:pt x="23803" y="78936"/>
                  </a:lnTo>
                  <a:cubicBezTo>
                    <a:pt x="23803" y="35341"/>
                    <a:pt x="59144" y="0"/>
                    <a:pt x="10273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43A6D2DC-535E-CA64-D504-4A017D400130}"/>
                </a:ext>
              </a:extLst>
            </p:cNvPr>
            <p:cNvSpPr/>
            <p:nvPr/>
          </p:nvSpPr>
          <p:spPr bwMode="auto">
            <a:xfrm>
              <a:off x="9855456" y="1219200"/>
              <a:ext cx="89398" cy="8939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90F85AB-35B8-752E-4D5A-CE7D6F8391E5}"/>
                </a:ext>
              </a:extLst>
            </p:cNvPr>
            <p:cNvSpPr/>
            <p:nvPr/>
          </p:nvSpPr>
          <p:spPr bwMode="auto">
            <a:xfrm>
              <a:off x="10155493" y="1219200"/>
              <a:ext cx="89398" cy="8939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hari0026_トイレットペーパーの持ち帰りや持ち去りに関するの貼り紙</dc:title>
  <dc:subject>hari0026_トイレットペーパーの持ち帰りや持ち去りに関するの貼り紙</dc:subject>
  <dc:creator>でじけろお</dc:creator>
  <cp:lastModifiedBy/>
  <cp:revision>1</cp:revision>
  <dcterms:created xsi:type="dcterms:W3CDTF">2014-12-04T06:28:23Z</dcterms:created>
  <dcterms:modified xsi:type="dcterms:W3CDTF">2023-07-11T08:06:37Z</dcterms:modified>
  <cp:version>1</cp:version>
</cp:coreProperties>
</file>